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20"/>
  </p:notesMasterIdLst>
  <p:sldIdLst>
    <p:sldId id="256" r:id="rId2"/>
    <p:sldId id="261" r:id="rId3"/>
    <p:sldId id="262" r:id="rId4"/>
    <p:sldId id="263" r:id="rId5"/>
    <p:sldId id="264" r:id="rId6"/>
    <p:sldId id="265" r:id="rId7"/>
    <p:sldId id="266" r:id="rId8"/>
    <p:sldId id="267" r:id="rId9"/>
    <p:sldId id="257" r:id="rId10"/>
    <p:sldId id="258" r:id="rId11"/>
    <p:sldId id="259" r:id="rId12"/>
    <p:sldId id="260"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D4"/>
    <a:srgbClr val="000066"/>
    <a:srgbClr val="3A5047"/>
    <a:srgbClr val="EAEAEA"/>
    <a:srgbClr val="C0C0C0"/>
    <a:srgbClr val="2D385D"/>
    <a:srgbClr val="827F08"/>
    <a:srgbClr val="A894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varScale="1">
        <p:scale>
          <a:sx n="84" d="100"/>
          <a:sy n="84" d="100"/>
        </p:scale>
        <p:origin x="-1402"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s-ES"/>
          </a:p>
        </p:txBody>
      </p:sp>
      <p:sp>
        <p:nvSpPr>
          <p:cNvPr id="136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6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los estilos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36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s-ES"/>
          </a:p>
        </p:txBody>
      </p:sp>
      <p:sp>
        <p:nvSpPr>
          <p:cNvPr id="136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cs typeface="Arial" charset="0"/>
              </a:defRPr>
            </a:lvl1pPr>
          </a:lstStyle>
          <a:p>
            <a:pPr>
              <a:defRPr/>
            </a:pPr>
            <a:fld id="{820AE8AA-5950-4CD0-BFE7-5F4664E6027C}" type="slidenum">
              <a:rPr lang="es-ES"/>
              <a:pPr>
                <a:defRPr/>
              </a:pPr>
              <a:t>‹Nº›</a:t>
            </a:fld>
            <a:endParaRPr lang="es-ES"/>
          </a:p>
        </p:txBody>
      </p:sp>
    </p:spTree>
    <p:extLst>
      <p:ext uri="{BB962C8B-B14F-4D97-AF65-F5344CB8AC3E}">
        <p14:creationId xmlns:p14="http://schemas.microsoft.com/office/powerpoint/2010/main" val="6307253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E4ADB30C-EF0A-480D-824F-17A56A4433F4}" type="slidenum">
              <a:rPr lang="es-ES"/>
              <a:pPr/>
              <a:t>1</a:t>
            </a:fld>
            <a:endParaRPr lang="es-ES"/>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a:xfrm>
            <a:off x="152400" y="2895600"/>
            <a:ext cx="8839200" cy="1303338"/>
          </a:xfrm>
        </p:spPr>
        <p:txBody>
          <a:bodyPr/>
          <a:lstStyle>
            <a:lvl1pPr algn="ctr">
              <a:defRPr/>
            </a:lvl1pPr>
          </a:lstStyle>
          <a:p>
            <a:r>
              <a:rPr lang="es-ES"/>
              <a:t>Haga clic para modificar el estilo de título</a:t>
            </a:r>
          </a:p>
        </p:txBody>
      </p:sp>
      <p:sp>
        <p:nvSpPr>
          <p:cNvPr id="62467" name="Rectangle 3"/>
          <p:cNvSpPr>
            <a:spLocks noGrp="1" noChangeArrowheads="1"/>
          </p:cNvSpPr>
          <p:nvPr>
            <p:ph type="subTitle" idx="1"/>
          </p:nvPr>
        </p:nvSpPr>
        <p:spPr>
          <a:xfrm>
            <a:off x="152400" y="4191000"/>
            <a:ext cx="8839200" cy="914400"/>
          </a:xfrm>
        </p:spPr>
        <p:txBody>
          <a:bodyPr/>
          <a:lstStyle>
            <a:lvl1pPr marL="0" indent="0" algn="ctr">
              <a:buFont typeface="Wingdings" pitchFamily="2" charset="2"/>
              <a:buNone/>
              <a:defRPr b="1"/>
            </a:lvl1pPr>
          </a:lstStyle>
          <a:p>
            <a:r>
              <a:rPr lang="es-ES"/>
              <a:t>Haga clic para modificar el estilo de subtítulo</a:t>
            </a:r>
          </a:p>
        </p:txBody>
      </p:sp>
      <p:sp>
        <p:nvSpPr>
          <p:cNvPr id="4" name="Rectangle 14"/>
          <p:cNvSpPr>
            <a:spLocks noGrp="1" noChangeArrowheads="1"/>
          </p:cNvSpPr>
          <p:nvPr>
            <p:ph type="dt" sz="quarter" idx="10"/>
          </p:nvPr>
        </p:nvSpPr>
        <p:spPr/>
        <p:txBody>
          <a:bodyPr/>
          <a:lstStyle>
            <a:lvl1pPr>
              <a:defRPr smtClean="0"/>
            </a:lvl1pPr>
          </a:lstStyle>
          <a:p>
            <a:pPr>
              <a:defRPr/>
            </a:pPr>
            <a:endParaRPr lang="es-ES"/>
          </a:p>
        </p:txBody>
      </p:sp>
      <p:sp>
        <p:nvSpPr>
          <p:cNvPr id="5" name="Rectangle 15"/>
          <p:cNvSpPr>
            <a:spLocks noGrp="1" noChangeArrowheads="1"/>
          </p:cNvSpPr>
          <p:nvPr>
            <p:ph type="ftr" sz="quarter" idx="11"/>
          </p:nvPr>
        </p:nvSpPr>
        <p:spPr/>
        <p:txBody>
          <a:bodyPr/>
          <a:lstStyle>
            <a:lvl1pPr>
              <a:defRPr smtClean="0"/>
            </a:lvl1pPr>
          </a:lstStyle>
          <a:p>
            <a:pPr>
              <a:defRPr/>
            </a:pPr>
            <a:endParaRPr lang="es-ES"/>
          </a:p>
        </p:txBody>
      </p:sp>
      <p:sp>
        <p:nvSpPr>
          <p:cNvPr id="6" name="Rectangle 16"/>
          <p:cNvSpPr>
            <a:spLocks noGrp="1" noChangeArrowheads="1"/>
          </p:cNvSpPr>
          <p:nvPr>
            <p:ph type="sldNum" sz="quarter" idx="12"/>
          </p:nvPr>
        </p:nvSpPr>
        <p:spPr/>
        <p:txBody>
          <a:bodyPr/>
          <a:lstStyle>
            <a:lvl1pPr>
              <a:defRPr smtClean="0"/>
            </a:lvl1pPr>
          </a:lstStyle>
          <a:p>
            <a:pPr>
              <a:defRPr/>
            </a:pPr>
            <a:fld id="{910B942E-3FC8-4F5A-91F1-D8AC2469FEAC}"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3"/>
          <p:cNvSpPr>
            <a:spLocks noGrp="1" noChangeArrowheads="1"/>
          </p:cNvSpPr>
          <p:nvPr>
            <p:ph type="dt" sz="half" idx="10"/>
          </p:nvPr>
        </p:nvSpPr>
        <p:spPr>
          <a:ln/>
        </p:spPr>
        <p:txBody>
          <a:bodyPr/>
          <a:lstStyle>
            <a:lvl1pPr>
              <a:defRPr/>
            </a:lvl1pPr>
          </a:lstStyle>
          <a:p>
            <a:pPr>
              <a:defRPr/>
            </a:pPr>
            <a:endParaRPr lang="es-ES"/>
          </a:p>
        </p:txBody>
      </p:sp>
      <p:sp>
        <p:nvSpPr>
          <p:cNvPr id="5" name="Rectangle 14"/>
          <p:cNvSpPr>
            <a:spLocks noGrp="1" noChangeArrowheads="1"/>
          </p:cNvSpPr>
          <p:nvPr>
            <p:ph type="ftr" sz="quarter" idx="11"/>
          </p:nvPr>
        </p:nvSpPr>
        <p:spPr>
          <a:ln/>
        </p:spPr>
        <p:txBody>
          <a:bodyPr/>
          <a:lstStyle>
            <a:lvl1pPr>
              <a:defRPr/>
            </a:lvl1pPr>
          </a:lstStyle>
          <a:p>
            <a:pPr>
              <a:defRPr/>
            </a:pPr>
            <a:endParaRPr lang="es-ES"/>
          </a:p>
        </p:txBody>
      </p:sp>
      <p:sp>
        <p:nvSpPr>
          <p:cNvPr id="6" name="Rectangle 15"/>
          <p:cNvSpPr>
            <a:spLocks noGrp="1" noChangeArrowheads="1"/>
          </p:cNvSpPr>
          <p:nvPr>
            <p:ph type="sldNum" sz="quarter" idx="12"/>
          </p:nvPr>
        </p:nvSpPr>
        <p:spPr>
          <a:ln/>
        </p:spPr>
        <p:txBody>
          <a:bodyPr/>
          <a:lstStyle>
            <a:lvl1pPr>
              <a:defRPr/>
            </a:lvl1pPr>
          </a:lstStyle>
          <a:p>
            <a:pPr>
              <a:defRPr/>
            </a:pPr>
            <a:fld id="{2B5C3172-B17C-4C9C-97A3-DA786BB3E86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152400"/>
            <a:ext cx="2171700" cy="6553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28600" y="152400"/>
            <a:ext cx="6362700" cy="6553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3"/>
          <p:cNvSpPr>
            <a:spLocks noGrp="1" noChangeArrowheads="1"/>
          </p:cNvSpPr>
          <p:nvPr>
            <p:ph type="dt" sz="half" idx="10"/>
          </p:nvPr>
        </p:nvSpPr>
        <p:spPr>
          <a:ln/>
        </p:spPr>
        <p:txBody>
          <a:bodyPr/>
          <a:lstStyle>
            <a:lvl1pPr>
              <a:defRPr/>
            </a:lvl1pPr>
          </a:lstStyle>
          <a:p>
            <a:pPr>
              <a:defRPr/>
            </a:pPr>
            <a:endParaRPr lang="es-ES"/>
          </a:p>
        </p:txBody>
      </p:sp>
      <p:sp>
        <p:nvSpPr>
          <p:cNvPr id="5" name="Rectangle 14"/>
          <p:cNvSpPr>
            <a:spLocks noGrp="1" noChangeArrowheads="1"/>
          </p:cNvSpPr>
          <p:nvPr>
            <p:ph type="ftr" sz="quarter" idx="11"/>
          </p:nvPr>
        </p:nvSpPr>
        <p:spPr>
          <a:ln/>
        </p:spPr>
        <p:txBody>
          <a:bodyPr/>
          <a:lstStyle>
            <a:lvl1pPr>
              <a:defRPr/>
            </a:lvl1pPr>
          </a:lstStyle>
          <a:p>
            <a:pPr>
              <a:defRPr/>
            </a:pPr>
            <a:endParaRPr lang="es-ES"/>
          </a:p>
        </p:txBody>
      </p:sp>
      <p:sp>
        <p:nvSpPr>
          <p:cNvPr id="6" name="Rectangle 15"/>
          <p:cNvSpPr>
            <a:spLocks noGrp="1" noChangeArrowheads="1"/>
          </p:cNvSpPr>
          <p:nvPr>
            <p:ph type="sldNum" sz="quarter" idx="12"/>
          </p:nvPr>
        </p:nvSpPr>
        <p:spPr>
          <a:ln/>
        </p:spPr>
        <p:txBody>
          <a:bodyPr/>
          <a:lstStyle>
            <a:lvl1pPr>
              <a:defRPr/>
            </a:lvl1pPr>
          </a:lstStyle>
          <a:p>
            <a:pPr>
              <a:defRPr/>
            </a:pPr>
            <a:fld id="{7578DD4E-667B-485A-BF08-62396D4010A6}"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3"/>
          <p:cNvSpPr>
            <a:spLocks noGrp="1" noChangeArrowheads="1"/>
          </p:cNvSpPr>
          <p:nvPr>
            <p:ph type="dt" sz="half" idx="10"/>
          </p:nvPr>
        </p:nvSpPr>
        <p:spPr>
          <a:ln/>
        </p:spPr>
        <p:txBody>
          <a:bodyPr/>
          <a:lstStyle>
            <a:lvl1pPr>
              <a:defRPr/>
            </a:lvl1pPr>
          </a:lstStyle>
          <a:p>
            <a:pPr>
              <a:defRPr/>
            </a:pPr>
            <a:endParaRPr lang="es-ES"/>
          </a:p>
        </p:txBody>
      </p:sp>
      <p:sp>
        <p:nvSpPr>
          <p:cNvPr id="5" name="Rectangle 14"/>
          <p:cNvSpPr>
            <a:spLocks noGrp="1" noChangeArrowheads="1"/>
          </p:cNvSpPr>
          <p:nvPr>
            <p:ph type="ftr" sz="quarter" idx="11"/>
          </p:nvPr>
        </p:nvSpPr>
        <p:spPr>
          <a:ln/>
        </p:spPr>
        <p:txBody>
          <a:bodyPr/>
          <a:lstStyle>
            <a:lvl1pPr>
              <a:defRPr/>
            </a:lvl1pPr>
          </a:lstStyle>
          <a:p>
            <a:pPr>
              <a:defRPr/>
            </a:pPr>
            <a:endParaRPr lang="es-ES"/>
          </a:p>
        </p:txBody>
      </p:sp>
      <p:sp>
        <p:nvSpPr>
          <p:cNvPr id="6" name="Rectangle 15"/>
          <p:cNvSpPr>
            <a:spLocks noGrp="1" noChangeArrowheads="1"/>
          </p:cNvSpPr>
          <p:nvPr>
            <p:ph type="sldNum" sz="quarter" idx="12"/>
          </p:nvPr>
        </p:nvSpPr>
        <p:spPr>
          <a:ln/>
        </p:spPr>
        <p:txBody>
          <a:bodyPr/>
          <a:lstStyle>
            <a:lvl1pPr>
              <a:defRPr/>
            </a:lvl1pPr>
          </a:lstStyle>
          <a:p>
            <a:pPr>
              <a:defRPr/>
            </a:pPr>
            <a:fld id="{43A9D643-707D-40F2-9292-6AA9046FAB85}"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3"/>
          <p:cNvSpPr>
            <a:spLocks noGrp="1" noChangeArrowheads="1"/>
          </p:cNvSpPr>
          <p:nvPr>
            <p:ph type="dt" sz="half" idx="10"/>
          </p:nvPr>
        </p:nvSpPr>
        <p:spPr>
          <a:ln/>
        </p:spPr>
        <p:txBody>
          <a:bodyPr/>
          <a:lstStyle>
            <a:lvl1pPr>
              <a:defRPr/>
            </a:lvl1pPr>
          </a:lstStyle>
          <a:p>
            <a:pPr>
              <a:defRPr/>
            </a:pPr>
            <a:endParaRPr lang="es-ES"/>
          </a:p>
        </p:txBody>
      </p:sp>
      <p:sp>
        <p:nvSpPr>
          <p:cNvPr id="5" name="Rectangle 14"/>
          <p:cNvSpPr>
            <a:spLocks noGrp="1" noChangeArrowheads="1"/>
          </p:cNvSpPr>
          <p:nvPr>
            <p:ph type="ftr" sz="quarter" idx="11"/>
          </p:nvPr>
        </p:nvSpPr>
        <p:spPr>
          <a:ln/>
        </p:spPr>
        <p:txBody>
          <a:bodyPr/>
          <a:lstStyle>
            <a:lvl1pPr>
              <a:defRPr/>
            </a:lvl1pPr>
          </a:lstStyle>
          <a:p>
            <a:pPr>
              <a:defRPr/>
            </a:pPr>
            <a:endParaRPr lang="es-ES"/>
          </a:p>
        </p:txBody>
      </p:sp>
      <p:sp>
        <p:nvSpPr>
          <p:cNvPr id="6" name="Rectangle 15"/>
          <p:cNvSpPr>
            <a:spLocks noGrp="1" noChangeArrowheads="1"/>
          </p:cNvSpPr>
          <p:nvPr>
            <p:ph type="sldNum" sz="quarter" idx="12"/>
          </p:nvPr>
        </p:nvSpPr>
        <p:spPr>
          <a:ln/>
        </p:spPr>
        <p:txBody>
          <a:bodyPr/>
          <a:lstStyle>
            <a:lvl1pPr>
              <a:defRPr/>
            </a:lvl1pPr>
          </a:lstStyle>
          <a:p>
            <a:pPr>
              <a:defRPr/>
            </a:pPr>
            <a:fld id="{D79329EB-8235-4363-8045-92284F781A1E}"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28600" y="1676400"/>
            <a:ext cx="4267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76400"/>
            <a:ext cx="4267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3"/>
          <p:cNvSpPr>
            <a:spLocks noGrp="1" noChangeArrowheads="1"/>
          </p:cNvSpPr>
          <p:nvPr>
            <p:ph type="dt" sz="half" idx="10"/>
          </p:nvPr>
        </p:nvSpPr>
        <p:spPr>
          <a:ln/>
        </p:spPr>
        <p:txBody>
          <a:bodyPr/>
          <a:lstStyle>
            <a:lvl1pPr>
              <a:defRPr/>
            </a:lvl1pPr>
          </a:lstStyle>
          <a:p>
            <a:pPr>
              <a:defRPr/>
            </a:pPr>
            <a:endParaRPr lang="es-ES"/>
          </a:p>
        </p:txBody>
      </p:sp>
      <p:sp>
        <p:nvSpPr>
          <p:cNvPr id="6" name="Rectangle 14"/>
          <p:cNvSpPr>
            <a:spLocks noGrp="1" noChangeArrowheads="1"/>
          </p:cNvSpPr>
          <p:nvPr>
            <p:ph type="ftr" sz="quarter" idx="11"/>
          </p:nvPr>
        </p:nvSpPr>
        <p:spPr>
          <a:ln/>
        </p:spPr>
        <p:txBody>
          <a:bodyPr/>
          <a:lstStyle>
            <a:lvl1pPr>
              <a:defRPr/>
            </a:lvl1pPr>
          </a:lstStyle>
          <a:p>
            <a:pPr>
              <a:defRPr/>
            </a:pPr>
            <a:endParaRPr lang="es-ES"/>
          </a:p>
        </p:txBody>
      </p:sp>
      <p:sp>
        <p:nvSpPr>
          <p:cNvPr id="7" name="Rectangle 15"/>
          <p:cNvSpPr>
            <a:spLocks noGrp="1" noChangeArrowheads="1"/>
          </p:cNvSpPr>
          <p:nvPr>
            <p:ph type="sldNum" sz="quarter" idx="12"/>
          </p:nvPr>
        </p:nvSpPr>
        <p:spPr>
          <a:ln/>
        </p:spPr>
        <p:txBody>
          <a:bodyPr/>
          <a:lstStyle>
            <a:lvl1pPr>
              <a:defRPr/>
            </a:lvl1pPr>
          </a:lstStyle>
          <a:p>
            <a:pPr>
              <a:defRPr/>
            </a:pPr>
            <a:fld id="{0D188E8D-7D2B-42DE-A93A-83AE1A85210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3"/>
          <p:cNvSpPr>
            <a:spLocks noGrp="1" noChangeArrowheads="1"/>
          </p:cNvSpPr>
          <p:nvPr>
            <p:ph type="dt" sz="half" idx="10"/>
          </p:nvPr>
        </p:nvSpPr>
        <p:spPr>
          <a:ln/>
        </p:spPr>
        <p:txBody>
          <a:bodyPr/>
          <a:lstStyle>
            <a:lvl1pPr>
              <a:defRPr/>
            </a:lvl1pPr>
          </a:lstStyle>
          <a:p>
            <a:pPr>
              <a:defRPr/>
            </a:pPr>
            <a:endParaRPr lang="es-ES"/>
          </a:p>
        </p:txBody>
      </p:sp>
      <p:sp>
        <p:nvSpPr>
          <p:cNvPr id="8" name="Rectangle 14"/>
          <p:cNvSpPr>
            <a:spLocks noGrp="1" noChangeArrowheads="1"/>
          </p:cNvSpPr>
          <p:nvPr>
            <p:ph type="ftr" sz="quarter" idx="11"/>
          </p:nvPr>
        </p:nvSpPr>
        <p:spPr>
          <a:ln/>
        </p:spPr>
        <p:txBody>
          <a:bodyPr/>
          <a:lstStyle>
            <a:lvl1pPr>
              <a:defRPr/>
            </a:lvl1pPr>
          </a:lstStyle>
          <a:p>
            <a:pPr>
              <a:defRPr/>
            </a:pPr>
            <a:endParaRPr lang="es-ES"/>
          </a:p>
        </p:txBody>
      </p:sp>
      <p:sp>
        <p:nvSpPr>
          <p:cNvPr id="9" name="Rectangle 15"/>
          <p:cNvSpPr>
            <a:spLocks noGrp="1" noChangeArrowheads="1"/>
          </p:cNvSpPr>
          <p:nvPr>
            <p:ph type="sldNum" sz="quarter" idx="12"/>
          </p:nvPr>
        </p:nvSpPr>
        <p:spPr>
          <a:ln/>
        </p:spPr>
        <p:txBody>
          <a:bodyPr/>
          <a:lstStyle>
            <a:lvl1pPr>
              <a:defRPr/>
            </a:lvl1pPr>
          </a:lstStyle>
          <a:p>
            <a:pPr>
              <a:defRPr/>
            </a:pPr>
            <a:fld id="{77EE8B82-4B3A-40EB-B203-4FBDBDA5DD33}"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3"/>
          <p:cNvSpPr>
            <a:spLocks noGrp="1" noChangeArrowheads="1"/>
          </p:cNvSpPr>
          <p:nvPr>
            <p:ph type="dt" sz="half" idx="10"/>
          </p:nvPr>
        </p:nvSpPr>
        <p:spPr>
          <a:ln/>
        </p:spPr>
        <p:txBody>
          <a:bodyPr/>
          <a:lstStyle>
            <a:lvl1pPr>
              <a:defRPr/>
            </a:lvl1pPr>
          </a:lstStyle>
          <a:p>
            <a:pPr>
              <a:defRPr/>
            </a:pPr>
            <a:endParaRPr lang="es-ES"/>
          </a:p>
        </p:txBody>
      </p:sp>
      <p:sp>
        <p:nvSpPr>
          <p:cNvPr id="4" name="Rectangle 14"/>
          <p:cNvSpPr>
            <a:spLocks noGrp="1" noChangeArrowheads="1"/>
          </p:cNvSpPr>
          <p:nvPr>
            <p:ph type="ftr" sz="quarter" idx="11"/>
          </p:nvPr>
        </p:nvSpPr>
        <p:spPr>
          <a:ln/>
        </p:spPr>
        <p:txBody>
          <a:bodyPr/>
          <a:lstStyle>
            <a:lvl1pPr>
              <a:defRPr/>
            </a:lvl1pPr>
          </a:lstStyle>
          <a:p>
            <a:pPr>
              <a:defRPr/>
            </a:pPr>
            <a:endParaRPr lang="es-ES"/>
          </a:p>
        </p:txBody>
      </p:sp>
      <p:sp>
        <p:nvSpPr>
          <p:cNvPr id="5" name="Rectangle 15"/>
          <p:cNvSpPr>
            <a:spLocks noGrp="1" noChangeArrowheads="1"/>
          </p:cNvSpPr>
          <p:nvPr>
            <p:ph type="sldNum" sz="quarter" idx="12"/>
          </p:nvPr>
        </p:nvSpPr>
        <p:spPr>
          <a:ln/>
        </p:spPr>
        <p:txBody>
          <a:bodyPr/>
          <a:lstStyle>
            <a:lvl1pPr>
              <a:defRPr/>
            </a:lvl1pPr>
          </a:lstStyle>
          <a:p>
            <a:pPr>
              <a:defRPr/>
            </a:pPr>
            <a:fld id="{DA547AA6-C404-409C-98BA-620B8A7819B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s-ES"/>
          </a:p>
        </p:txBody>
      </p:sp>
      <p:sp>
        <p:nvSpPr>
          <p:cNvPr id="3" name="Rectangle 14"/>
          <p:cNvSpPr>
            <a:spLocks noGrp="1" noChangeArrowheads="1"/>
          </p:cNvSpPr>
          <p:nvPr>
            <p:ph type="ftr" sz="quarter" idx="11"/>
          </p:nvPr>
        </p:nvSpPr>
        <p:spPr>
          <a:ln/>
        </p:spPr>
        <p:txBody>
          <a:bodyPr/>
          <a:lstStyle>
            <a:lvl1pPr>
              <a:defRPr/>
            </a:lvl1pPr>
          </a:lstStyle>
          <a:p>
            <a:pPr>
              <a:defRPr/>
            </a:pPr>
            <a:endParaRPr lang="es-ES"/>
          </a:p>
        </p:txBody>
      </p:sp>
      <p:sp>
        <p:nvSpPr>
          <p:cNvPr id="4" name="Rectangle 15"/>
          <p:cNvSpPr>
            <a:spLocks noGrp="1" noChangeArrowheads="1"/>
          </p:cNvSpPr>
          <p:nvPr>
            <p:ph type="sldNum" sz="quarter" idx="12"/>
          </p:nvPr>
        </p:nvSpPr>
        <p:spPr>
          <a:ln/>
        </p:spPr>
        <p:txBody>
          <a:bodyPr/>
          <a:lstStyle>
            <a:lvl1pPr>
              <a:defRPr/>
            </a:lvl1pPr>
          </a:lstStyle>
          <a:p>
            <a:pPr>
              <a:defRPr/>
            </a:pPr>
            <a:fld id="{9F019D77-D8FC-459E-BA33-9646E6A9BEF9}"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3"/>
          <p:cNvSpPr>
            <a:spLocks noGrp="1" noChangeArrowheads="1"/>
          </p:cNvSpPr>
          <p:nvPr>
            <p:ph type="dt" sz="half" idx="10"/>
          </p:nvPr>
        </p:nvSpPr>
        <p:spPr>
          <a:ln/>
        </p:spPr>
        <p:txBody>
          <a:bodyPr/>
          <a:lstStyle>
            <a:lvl1pPr>
              <a:defRPr/>
            </a:lvl1pPr>
          </a:lstStyle>
          <a:p>
            <a:pPr>
              <a:defRPr/>
            </a:pPr>
            <a:endParaRPr lang="es-ES"/>
          </a:p>
        </p:txBody>
      </p:sp>
      <p:sp>
        <p:nvSpPr>
          <p:cNvPr id="6" name="Rectangle 14"/>
          <p:cNvSpPr>
            <a:spLocks noGrp="1" noChangeArrowheads="1"/>
          </p:cNvSpPr>
          <p:nvPr>
            <p:ph type="ftr" sz="quarter" idx="11"/>
          </p:nvPr>
        </p:nvSpPr>
        <p:spPr>
          <a:ln/>
        </p:spPr>
        <p:txBody>
          <a:bodyPr/>
          <a:lstStyle>
            <a:lvl1pPr>
              <a:defRPr/>
            </a:lvl1pPr>
          </a:lstStyle>
          <a:p>
            <a:pPr>
              <a:defRPr/>
            </a:pPr>
            <a:endParaRPr lang="es-ES"/>
          </a:p>
        </p:txBody>
      </p:sp>
      <p:sp>
        <p:nvSpPr>
          <p:cNvPr id="7" name="Rectangle 15"/>
          <p:cNvSpPr>
            <a:spLocks noGrp="1" noChangeArrowheads="1"/>
          </p:cNvSpPr>
          <p:nvPr>
            <p:ph type="sldNum" sz="quarter" idx="12"/>
          </p:nvPr>
        </p:nvSpPr>
        <p:spPr>
          <a:ln/>
        </p:spPr>
        <p:txBody>
          <a:bodyPr/>
          <a:lstStyle>
            <a:lvl1pPr>
              <a:defRPr/>
            </a:lvl1pPr>
          </a:lstStyle>
          <a:p>
            <a:pPr>
              <a:defRPr/>
            </a:pPr>
            <a:fld id="{85756570-F442-4B1C-B848-F7528C72B334}"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3"/>
          <p:cNvSpPr>
            <a:spLocks noGrp="1" noChangeArrowheads="1"/>
          </p:cNvSpPr>
          <p:nvPr>
            <p:ph type="dt" sz="half" idx="10"/>
          </p:nvPr>
        </p:nvSpPr>
        <p:spPr>
          <a:ln/>
        </p:spPr>
        <p:txBody>
          <a:bodyPr/>
          <a:lstStyle>
            <a:lvl1pPr>
              <a:defRPr/>
            </a:lvl1pPr>
          </a:lstStyle>
          <a:p>
            <a:pPr>
              <a:defRPr/>
            </a:pPr>
            <a:endParaRPr lang="es-ES"/>
          </a:p>
        </p:txBody>
      </p:sp>
      <p:sp>
        <p:nvSpPr>
          <p:cNvPr id="6" name="Rectangle 14"/>
          <p:cNvSpPr>
            <a:spLocks noGrp="1" noChangeArrowheads="1"/>
          </p:cNvSpPr>
          <p:nvPr>
            <p:ph type="ftr" sz="quarter" idx="11"/>
          </p:nvPr>
        </p:nvSpPr>
        <p:spPr>
          <a:ln/>
        </p:spPr>
        <p:txBody>
          <a:bodyPr/>
          <a:lstStyle>
            <a:lvl1pPr>
              <a:defRPr/>
            </a:lvl1pPr>
          </a:lstStyle>
          <a:p>
            <a:pPr>
              <a:defRPr/>
            </a:pPr>
            <a:endParaRPr lang="es-ES"/>
          </a:p>
        </p:txBody>
      </p:sp>
      <p:sp>
        <p:nvSpPr>
          <p:cNvPr id="7" name="Rectangle 15"/>
          <p:cNvSpPr>
            <a:spLocks noGrp="1" noChangeArrowheads="1"/>
          </p:cNvSpPr>
          <p:nvPr>
            <p:ph type="sldNum" sz="quarter" idx="12"/>
          </p:nvPr>
        </p:nvSpPr>
        <p:spPr>
          <a:ln/>
        </p:spPr>
        <p:txBody>
          <a:bodyPr/>
          <a:lstStyle>
            <a:lvl1pPr>
              <a:defRPr/>
            </a:lvl1pPr>
          </a:lstStyle>
          <a:p>
            <a:pPr>
              <a:defRPr/>
            </a:pPr>
            <a:fld id="{3805032E-9757-4341-A1ED-F5A768C9453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152400"/>
            <a:ext cx="8686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a:t>
            </a:r>
          </a:p>
        </p:txBody>
      </p:sp>
      <p:sp>
        <p:nvSpPr>
          <p:cNvPr id="1027" name="Rectangle 3"/>
          <p:cNvSpPr>
            <a:spLocks noGrp="1" noChangeArrowheads="1"/>
          </p:cNvSpPr>
          <p:nvPr>
            <p:ph type="body" idx="1"/>
          </p:nvPr>
        </p:nvSpPr>
        <p:spPr bwMode="auto">
          <a:xfrm>
            <a:off x="228600" y="1676400"/>
            <a:ext cx="86868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los estilos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1453" name="Rectangle 1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lvl1pPr>
          </a:lstStyle>
          <a:p>
            <a:pPr>
              <a:defRPr/>
            </a:pPr>
            <a:endParaRPr lang="es-ES"/>
          </a:p>
        </p:txBody>
      </p:sp>
      <p:sp>
        <p:nvSpPr>
          <p:cNvPr id="61454" name="Rectangle 1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61455" name="Rectangle 1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cs typeface="Arial" charset="0"/>
              </a:defRPr>
            </a:lvl1pPr>
          </a:lstStyle>
          <a:p>
            <a:pPr>
              <a:defRPr/>
            </a:pPr>
            <a:fld id="{A7EC8638-26B3-4A03-B96F-A3ECB4CAA1A4}"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14"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eaLnBrk="0" fontAlgn="base" hangingPunct="0">
        <a:spcBef>
          <a:spcPct val="0"/>
        </a:spcBef>
        <a:spcAft>
          <a:spcPct val="0"/>
        </a:spcAft>
        <a:defRPr kumimoji="1" sz="4400" b="1">
          <a:solidFill>
            <a:schemeClr val="tx1"/>
          </a:solidFill>
          <a:latin typeface="+mj-lt"/>
          <a:ea typeface="+mj-ea"/>
          <a:cs typeface="+mj-cs"/>
        </a:defRPr>
      </a:lvl1pPr>
      <a:lvl2pPr algn="l" rtl="0" eaLnBrk="0" fontAlgn="base" hangingPunct="0">
        <a:spcBef>
          <a:spcPct val="0"/>
        </a:spcBef>
        <a:spcAft>
          <a:spcPct val="0"/>
        </a:spcAft>
        <a:defRPr kumimoji="1" sz="4400" b="1">
          <a:solidFill>
            <a:schemeClr val="tx1"/>
          </a:solidFill>
          <a:latin typeface="Arial" charset="0"/>
        </a:defRPr>
      </a:lvl2pPr>
      <a:lvl3pPr algn="l" rtl="0" eaLnBrk="0" fontAlgn="base" hangingPunct="0">
        <a:spcBef>
          <a:spcPct val="0"/>
        </a:spcBef>
        <a:spcAft>
          <a:spcPct val="0"/>
        </a:spcAft>
        <a:defRPr kumimoji="1" sz="4400" b="1">
          <a:solidFill>
            <a:schemeClr val="tx1"/>
          </a:solidFill>
          <a:latin typeface="Arial" charset="0"/>
        </a:defRPr>
      </a:lvl3pPr>
      <a:lvl4pPr algn="l" rtl="0" eaLnBrk="0" fontAlgn="base" hangingPunct="0">
        <a:spcBef>
          <a:spcPct val="0"/>
        </a:spcBef>
        <a:spcAft>
          <a:spcPct val="0"/>
        </a:spcAft>
        <a:defRPr kumimoji="1" sz="4400" b="1">
          <a:solidFill>
            <a:schemeClr val="tx1"/>
          </a:solidFill>
          <a:latin typeface="Arial" charset="0"/>
        </a:defRPr>
      </a:lvl4pPr>
      <a:lvl5pPr algn="l" rtl="0" eaLnBrk="0" fontAlgn="base" hangingPunct="0">
        <a:spcBef>
          <a:spcPct val="0"/>
        </a:spcBef>
        <a:spcAft>
          <a:spcPct val="0"/>
        </a:spcAft>
        <a:defRPr kumimoji="1" sz="4400" b="1">
          <a:solidFill>
            <a:schemeClr val="tx1"/>
          </a:solidFill>
          <a:latin typeface="Arial" charset="0"/>
        </a:defRPr>
      </a:lvl5pPr>
      <a:lvl6pPr marL="457200" algn="l" rtl="0" eaLnBrk="0" fontAlgn="base" hangingPunct="0">
        <a:spcBef>
          <a:spcPct val="0"/>
        </a:spcBef>
        <a:spcAft>
          <a:spcPct val="0"/>
        </a:spcAft>
        <a:defRPr kumimoji="1" sz="4400" b="1">
          <a:solidFill>
            <a:schemeClr val="tx1"/>
          </a:solidFill>
          <a:latin typeface="Arial" charset="0"/>
        </a:defRPr>
      </a:lvl6pPr>
      <a:lvl7pPr marL="914400" algn="l" rtl="0" eaLnBrk="0" fontAlgn="base" hangingPunct="0">
        <a:spcBef>
          <a:spcPct val="0"/>
        </a:spcBef>
        <a:spcAft>
          <a:spcPct val="0"/>
        </a:spcAft>
        <a:defRPr kumimoji="1" sz="4400" b="1">
          <a:solidFill>
            <a:schemeClr val="tx1"/>
          </a:solidFill>
          <a:latin typeface="Arial" charset="0"/>
        </a:defRPr>
      </a:lvl7pPr>
      <a:lvl8pPr marL="1371600" algn="l" rtl="0" eaLnBrk="0" fontAlgn="base" hangingPunct="0">
        <a:spcBef>
          <a:spcPct val="0"/>
        </a:spcBef>
        <a:spcAft>
          <a:spcPct val="0"/>
        </a:spcAft>
        <a:defRPr kumimoji="1" sz="4400" b="1">
          <a:solidFill>
            <a:schemeClr val="tx1"/>
          </a:solidFill>
          <a:latin typeface="Arial" charset="0"/>
        </a:defRPr>
      </a:lvl8pPr>
      <a:lvl9pPr marL="1828800" algn="l" rtl="0" eaLnBrk="0" fontAlgn="base" hangingPunct="0">
        <a:spcBef>
          <a:spcPct val="0"/>
        </a:spcBef>
        <a:spcAft>
          <a:spcPct val="0"/>
        </a:spcAft>
        <a:defRPr kumimoji="1" sz="4400" b="1">
          <a:solidFill>
            <a:schemeClr val="tx1"/>
          </a:solidFill>
          <a:latin typeface="Arial" charset="0"/>
        </a:defRPr>
      </a:lvl9pPr>
    </p:titleStyle>
    <p:bodyStyle>
      <a:lvl1pPr marL="342900" indent="-342900" algn="l" rtl="0" eaLnBrk="0" fontAlgn="base" hangingPunct="0">
        <a:spcBef>
          <a:spcPct val="20000"/>
        </a:spcBef>
        <a:spcAft>
          <a:spcPct val="0"/>
        </a:spcAft>
        <a:buClr>
          <a:srgbClr val="3A5047"/>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3A5047"/>
        </a:buClr>
        <a:buSzPct val="75000"/>
        <a:buFont typeface="Wingdings" pitchFamily="2" charset="2"/>
        <a:buChar char="n"/>
        <a:defRPr kumimoji="1" sz="2800">
          <a:solidFill>
            <a:schemeClr val="tx1"/>
          </a:solidFill>
          <a:latin typeface="+mn-lt"/>
        </a:defRPr>
      </a:lvl2pPr>
      <a:lvl3pPr marL="1143000" indent="-228600" algn="l" rtl="0" eaLnBrk="0" fontAlgn="base" hangingPunct="0">
        <a:spcBef>
          <a:spcPct val="20000"/>
        </a:spcBef>
        <a:spcAft>
          <a:spcPct val="0"/>
        </a:spcAft>
        <a:buClr>
          <a:srgbClr val="3A5047"/>
        </a:buClr>
        <a:buSzPct val="75000"/>
        <a:buFont typeface="Wingdings" pitchFamily="2" charset="2"/>
        <a:buChar char="n"/>
        <a:defRPr kumimoji="1" sz="2400">
          <a:solidFill>
            <a:schemeClr val="tx1"/>
          </a:solidFill>
          <a:latin typeface="+mn-lt"/>
        </a:defRPr>
      </a:lvl3pPr>
      <a:lvl4pPr marL="1600200" indent="-228600" algn="l" rtl="0" eaLnBrk="0" fontAlgn="base" hangingPunct="0">
        <a:spcBef>
          <a:spcPct val="20000"/>
        </a:spcBef>
        <a:spcAft>
          <a:spcPct val="0"/>
        </a:spcAft>
        <a:buClr>
          <a:srgbClr val="3A5047"/>
        </a:buClr>
        <a:buSzPct val="75000"/>
        <a:buFont typeface="Wingdings" pitchFamily="2" charset="2"/>
        <a:buChar char="n"/>
        <a:defRPr kumimoji="1" sz="2000">
          <a:solidFill>
            <a:schemeClr val="tx1"/>
          </a:solidFill>
          <a:latin typeface="+mn-lt"/>
        </a:defRPr>
      </a:lvl4pPr>
      <a:lvl5pPr marL="2057400" indent="-228600" algn="l" rtl="0" eaLnBrk="0" fontAlgn="base" hangingPunct="0">
        <a:spcBef>
          <a:spcPct val="20000"/>
        </a:spcBef>
        <a:spcAft>
          <a:spcPct val="0"/>
        </a:spcAft>
        <a:buClr>
          <a:srgbClr val="3A5047"/>
        </a:buClr>
        <a:buSzPct val="75000"/>
        <a:buFont typeface="Wingdings" pitchFamily="2" charset="2"/>
        <a:buChar char="n"/>
        <a:defRPr kumimoji="1" sz="2000">
          <a:solidFill>
            <a:schemeClr val="tx1"/>
          </a:solidFill>
          <a:latin typeface="+mn-lt"/>
        </a:defRPr>
      </a:lvl5pPr>
      <a:lvl6pPr marL="2514600" indent="-228600" algn="l" rtl="0" eaLnBrk="0" fontAlgn="base" hangingPunct="0">
        <a:spcBef>
          <a:spcPct val="20000"/>
        </a:spcBef>
        <a:spcAft>
          <a:spcPct val="0"/>
        </a:spcAft>
        <a:buClr>
          <a:srgbClr val="3A5047"/>
        </a:buClr>
        <a:buSzPct val="75000"/>
        <a:buFont typeface="Wingdings" pitchFamily="2" charset="2"/>
        <a:buChar char="n"/>
        <a:defRPr kumimoji="1" sz="2000">
          <a:solidFill>
            <a:schemeClr val="tx1"/>
          </a:solidFill>
          <a:latin typeface="+mn-lt"/>
        </a:defRPr>
      </a:lvl6pPr>
      <a:lvl7pPr marL="2971800" indent="-228600" algn="l" rtl="0" eaLnBrk="0" fontAlgn="base" hangingPunct="0">
        <a:spcBef>
          <a:spcPct val="20000"/>
        </a:spcBef>
        <a:spcAft>
          <a:spcPct val="0"/>
        </a:spcAft>
        <a:buClr>
          <a:srgbClr val="3A5047"/>
        </a:buClr>
        <a:buSzPct val="75000"/>
        <a:buFont typeface="Wingdings" pitchFamily="2" charset="2"/>
        <a:buChar char="n"/>
        <a:defRPr kumimoji="1" sz="2000">
          <a:solidFill>
            <a:schemeClr val="tx1"/>
          </a:solidFill>
          <a:latin typeface="+mn-lt"/>
        </a:defRPr>
      </a:lvl7pPr>
      <a:lvl8pPr marL="3429000" indent="-228600" algn="l" rtl="0" eaLnBrk="0" fontAlgn="base" hangingPunct="0">
        <a:spcBef>
          <a:spcPct val="20000"/>
        </a:spcBef>
        <a:spcAft>
          <a:spcPct val="0"/>
        </a:spcAft>
        <a:buClr>
          <a:srgbClr val="3A5047"/>
        </a:buClr>
        <a:buSzPct val="75000"/>
        <a:buFont typeface="Wingdings" pitchFamily="2" charset="2"/>
        <a:buChar char="n"/>
        <a:defRPr kumimoji="1" sz="2000">
          <a:solidFill>
            <a:schemeClr val="tx1"/>
          </a:solidFill>
          <a:latin typeface="+mn-lt"/>
        </a:defRPr>
      </a:lvl8pPr>
      <a:lvl9pPr marL="3886200" indent="-228600" algn="l" rtl="0" eaLnBrk="0" fontAlgn="base" hangingPunct="0">
        <a:spcBef>
          <a:spcPct val="20000"/>
        </a:spcBef>
        <a:spcAft>
          <a:spcPct val="0"/>
        </a:spcAft>
        <a:buClr>
          <a:srgbClr val="3A5047"/>
        </a:buClr>
        <a:buSzPct val="75000"/>
        <a:buFont typeface="Wingdings" pitchFamily="2" charset="2"/>
        <a:buChar char="n"/>
        <a:defRPr kumimoji="1"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4800" y="762000"/>
            <a:ext cx="8839200" cy="2667000"/>
          </a:xfrm>
        </p:spPr>
        <p:txBody>
          <a:bodyPr/>
          <a:lstStyle/>
          <a:p>
            <a:r>
              <a:rPr lang="en-GB" sz="6000" dirty="0" smtClean="0">
                <a:solidFill>
                  <a:srgbClr val="FF0000"/>
                </a:solidFill>
                <a:effectLst>
                  <a:outerShdw blurRad="38100" dist="38100" dir="2700000" algn="tl">
                    <a:srgbClr val="000000">
                      <a:alpha val="43137"/>
                    </a:srgbClr>
                  </a:outerShdw>
                </a:effectLst>
                <a:latin typeface="Showcard Gothic" pitchFamily="82" charset="0"/>
              </a:rPr>
              <a:t>¿DISCAPACIDAD?</a:t>
            </a:r>
            <a:br>
              <a:rPr lang="en-GB" sz="6000" dirty="0" smtClean="0">
                <a:solidFill>
                  <a:srgbClr val="FF0000"/>
                </a:solidFill>
                <a:effectLst>
                  <a:outerShdw blurRad="38100" dist="38100" dir="2700000" algn="tl">
                    <a:srgbClr val="000000">
                      <a:alpha val="43137"/>
                    </a:srgbClr>
                  </a:outerShdw>
                </a:effectLst>
                <a:latin typeface="Showcard Gothic" pitchFamily="82" charset="0"/>
              </a:rPr>
            </a:br>
            <a:r>
              <a:rPr lang="es-CO" sz="6000" dirty="0" smtClean="0">
                <a:solidFill>
                  <a:srgbClr val="FF0000"/>
                </a:solidFill>
                <a:effectLst>
                  <a:outerShdw blurRad="38100" dist="38100" dir="2700000" algn="tl">
                    <a:srgbClr val="000000">
                      <a:alpha val="43137"/>
                    </a:srgbClr>
                  </a:outerShdw>
                </a:effectLst>
                <a:latin typeface="Showcard Gothic" pitchFamily="82" charset="0"/>
              </a:rPr>
              <a:t>Cuando</a:t>
            </a:r>
            <a:r>
              <a:rPr lang="en-GB" sz="6000" dirty="0" smtClean="0">
                <a:solidFill>
                  <a:srgbClr val="FF0000"/>
                </a:solidFill>
                <a:effectLst>
                  <a:outerShdw blurRad="38100" dist="38100" dir="2700000" algn="tl">
                    <a:srgbClr val="000000">
                      <a:alpha val="43137"/>
                    </a:srgbClr>
                  </a:outerShdw>
                </a:effectLst>
                <a:latin typeface="Showcard Gothic" pitchFamily="82" charset="0"/>
              </a:rPr>
              <a:t> se </a:t>
            </a:r>
            <a:r>
              <a:rPr lang="es-CO" sz="6000" dirty="0" smtClean="0">
                <a:solidFill>
                  <a:srgbClr val="FF0000"/>
                </a:solidFill>
                <a:effectLst>
                  <a:outerShdw blurRad="38100" dist="38100" dir="2700000" algn="tl">
                    <a:srgbClr val="000000">
                      <a:alpha val="43137"/>
                    </a:srgbClr>
                  </a:outerShdw>
                </a:effectLst>
                <a:latin typeface="Showcard Gothic" pitchFamily="82" charset="0"/>
              </a:rPr>
              <a:t>mueve</a:t>
            </a:r>
            <a:r>
              <a:rPr lang="en-GB" sz="6000" dirty="0" smtClean="0">
                <a:solidFill>
                  <a:srgbClr val="FF0000"/>
                </a:solidFill>
                <a:effectLst>
                  <a:outerShdw blurRad="38100" dist="38100" dir="2700000" algn="tl">
                    <a:srgbClr val="000000">
                      <a:alpha val="43137"/>
                    </a:srgbClr>
                  </a:outerShdw>
                </a:effectLst>
                <a:latin typeface="Showcard Gothic" pitchFamily="82" charset="0"/>
              </a:rPr>
              <a:t> el alma!!</a:t>
            </a:r>
          </a:p>
        </p:txBody>
      </p:sp>
      <p:sp>
        <p:nvSpPr>
          <p:cNvPr id="3075" name="Rectangle 3"/>
          <p:cNvSpPr>
            <a:spLocks noGrp="1" noChangeArrowheads="1"/>
          </p:cNvSpPr>
          <p:nvPr>
            <p:ph type="subTitle" idx="1"/>
          </p:nvPr>
        </p:nvSpPr>
        <p:spPr>
          <a:xfrm>
            <a:off x="0" y="3505200"/>
            <a:ext cx="6019800" cy="914400"/>
          </a:xfrm>
        </p:spPr>
        <p:txBody>
          <a:bodyPr/>
          <a:lstStyle/>
          <a:p>
            <a:r>
              <a:rPr lang="en-GB" dirty="0" err="1" smtClean="0">
                <a:solidFill>
                  <a:schemeClr val="accent6">
                    <a:lumMod val="75000"/>
                  </a:schemeClr>
                </a:solidFill>
                <a:latin typeface="Arial Black" pitchFamily="34" charset="0"/>
              </a:rPr>
              <a:t>Documento</a:t>
            </a:r>
            <a:r>
              <a:rPr lang="en-GB" dirty="0" smtClean="0">
                <a:solidFill>
                  <a:schemeClr val="accent6">
                    <a:lumMod val="75000"/>
                  </a:schemeClr>
                </a:solidFill>
                <a:latin typeface="Arial Black" pitchFamily="34" charset="0"/>
              </a:rPr>
              <a:t> </a:t>
            </a:r>
            <a:r>
              <a:rPr lang="en-GB" dirty="0" err="1" smtClean="0">
                <a:solidFill>
                  <a:schemeClr val="accent6">
                    <a:lumMod val="75000"/>
                  </a:schemeClr>
                </a:solidFill>
                <a:latin typeface="Arial Black" pitchFamily="34" charset="0"/>
              </a:rPr>
              <a:t>para</a:t>
            </a:r>
            <a:r>
              <a:rPr lang="en-GB" dirty="0" smtClean="0">
                <a:solidFill>
                  <a:schemeClr val="accent6">
                    <a:lumMod val="75000"/>
                  </a:schemeClr>
                </a:solidFill>
                <a:latin typeface="Arial Black" pitchFamily="34" charset="0"/>
              </a:rPr>
              <a:t> el </a:t>
            </a:r>
            <a:r>
              <a:rPr lang="en-GB" dirty="0" err="1" smtClean="0">
                <a:solidFill>
                  <a:schemeClr val="accent6">
                    <a:lumMod val="75000"/>
                  </a:schemeClr>
                </a:solidFill>
                <a:latin typeface="Arial Black" pitchFamily="34" charset="0"/>
              </a:rPr>
              <a:t>estudio</a:t>
            </a:r>
            <a:r>
              <a:rPr lang="en-GB" dirty="0" smtClean="0">
                <a:solidFill>
                  <a:schemeClr val="accent6">
                    <a:lumMod val="75000"/>
                  </a:schemeClr>
                </a:solidFill>
                <a:latin typeface="Arial Black" pitchFamily="34" charset="0"/>
              </a:rPr>
              <a:t> y la </a:t>
            </a:r>
            <a:r>
              <a:rPr lang="en-GB" dirty="0" err="1" smtClean="0">
                <a:solidFill>
                  <a:schemeClr val="accent6">
                    <a:lumMod val="75000"/>
                  </a:schemeClr>
                </a:solidFill>
                <a:latin typeface="Arial Black" pitchFamily="34" charset="0"/>
              </a:rPr>
              <a:t>preparación</a:t>
            </a:r>
            <a:r>
              <a:rPr lang="en-GB" dirty="0" smtClean="0">
                <a:solidFill>
                  <a:schemeClr val="accent6">
                    <a:lumMod val="75000"/>
                  </a:schemeClr>
                </a:solidFill>
                <a:latin typeface="Arial Black" pitchFamily="34" charset="0"/>
              </a:rPr>
              <a:t> de la </a:t>
            </a:r>
            <a:r>
              <a:rPr lang="en-GB" dirty="0" err="1" smtClean="0">
                <a:solidFill>
                  <a:schemeClr val="accent6">
                    <a:lumMod val="75000"/>
                  </a:schemeClr>
                </a:solidFill>
                <a:latin typeface="Arial Black" pitchFamily="34" charset="0"/>
              </a:rPr>
              <a:t>Comunidad</a:t>
            </a:r>
            <a:endParaRPr lang="en-GB" dirty="0" smtClean="0">
              <a:solidFill>
                <a:schemeClr val="accent6">
                  <a:lumMod val="75000"/>
                </a:schemeClr>
              </a:solidFill>
              <a:latin typeface="Arial Black" pitchFamily="34" charset="0"/>
            </a:endParaRPr>
          </a:p>
        </p:txBody>
      </p:sp>
      <p:pic>
        <p:nvPicPr>
          <p:cNvPr id="3076" name="Picture 4"/>
          <p:cNvPicPr>
            <a:picLocks noChangeAspect="1" noChangeArrowheads="1"/>
          </p:cNvPicPr>
          <p:nvPr/>
        </p:nvPicPr>
        <p:blipFill>
          <a:blip r:embed="rId3"/>
          <a:srcRect/>
          <a:stretch>
            <a:fillRect/>
          </a:stretch>
        </p:blipFill>
        <p:spPr bwMode="auto">
          <a:xfrm>
            <a:off x="5943600" y="3505200"/>
            <a:ext cx="2804922" cy="2906655"/>
          </a:xfrm>
          <a:prstGeom prst="rect">
            <a:avLst/>
          </a:prstGeom>
          <a:noFill/>
          <a:ln w="12700" cap="sq">
            <a:noFill/>
            <a:miter lim="800000"/>
            <a:headEnd type="none" w="sm" len="sm"/>
            <a:tailEnd type="none" w="sm" len="sm"/>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8000" dirty="0" smtClean="0">
                <a:solidFill>
                  <a:srgbClr val="FF0000"/>
                </a:solidFill>
                <a:effectLst>
                  <a:outerShdw blurRad="38100" dist="38100" dir="2700000" algn="tl">
                    <a:srgbClr val="000000">
                      <a:alpha val="43137"/>
                    </a:srgbClr>
                  </a:outerShdw>
                </a:effectLst>
                <a:latin typeface="Showcard Gothic" pitchFamily="82" charset="0"/>
              </a:rPr>
              <a:t>Importante!!!</a:t>
            </a:r>
            <a:r>
              <a:rPr lang="es-ES" dirty="0" smtClean="0">
                <a:solidFill>
                  <a:srgbClr val="FF0000"/>
                </a:solidFill>
                <a:effectLst>
                  <a:outerShdw blurRad="38100" dist="38100" dir="2700000" algn="tl">
                    <a:srgbClr val="000000">
                      <a:alpha val="43137"/>
                    </a:srgbClr>
                  </a:outerShdw>
                </a:effectLst>
                <a:latin typeface="Showcard Gothic" pitchFamily="82" charset="0"/>
              </a:rPr>
              <a:t> </a:t>
            </a:r>
            <a:endParaRPr lang="es-CO"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p:txBody>
          <a:bodyPr/>
          <a:lstStyle/>
          <a:p>
            <a:r>
              <a:rPr lang="es-ES_tradnl" dirty="0" smtClean="0">
                <a:latin typeface="Tahoma" pitchFamily="34" charset="0"/>
                <a:cs typeface="Tahoma" pitchFamily="34" charset="0"/>
              </a:rPr>
              <a:t>Sin embargo, debemos saber que todos los seres humanos somos en algún sentido limitados. Todas las personas somos capaces de hacer algunas cosas pero no podemos hacer otras. </a:t>
            </a:r>
            <a:endParaRPr lang="es-CO" dirty="0" smtClean="0">
              <a:latin typeface="Tahoma" pitchFamily="34" charset="0"/>
              <a:cs typeface="Tahoma" pitchFamily="34" charset="0"/>
            </a:endParaRPr>
          </a:p>
          <a:p>
            <a:r>
              <a:rPr lang="es-ES_tradnl" dirty="0" smtClean="0">
                <a:latin typeface="Tahoma" pitchFamily="34" charset="0"/>
                <a:cs typeface="Tahoma" pitchFamily="34" charset="0"/>
              </a:rPr>
              <a:t>Lo que sucede es que encontramos personas que tienen impedimentos de tipo físico, mental o sensorial. A esas personas las llamamos: En situación de discapacidad.</a:t>
            </a:r>
            <a:endParaRPr lang="es-CO" dirty="0" smtClean="0">
              <a:latin typeface="Tahoma" pitchFamily="34" charset="0"/>
              <a:cs typeface="Tahoma" pitchFamily="34" charset="0"/>
            </a:endParaRPr>
          </a:p>
          <a:p>
            <a:endParaRPr lang="es-C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disacapacidad.jpg"/>
          <p:cNvPicPr>
            <a:picLocks noGrp="1" noChangeAspect="1"/>
          </p:cNvPicPr>
          <p:nvPr>
            <p:ph idx="1"/>
          </p:nvPr>
        </p:nvPicPr>
        <p:blipFill>
          <a:blip r:embed="rId2"/>
          <a:stretch>
            <a:fillRect/>
          </a:stretch>
        </p:blipFill>
        <p:spPr>
          <a:xfrm>
            <a:off x="685800" y="762000"/>
            <a:ext cx="8008822" cy="53340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5400" cap="all" dirty="0" smtClean="0">
                <a:solidFill>
                  <a:srgbClr val="FF0000"/>
                </a:solidFill>
                <a:effectLst>
                  <a:outerShdw blurRad="38100" dist="38100" dir="2700000" algn="tl">
                    <a:srgbClr val="000000">
                      <a:alpha val="43137"/>
                    </a:srgbClr>
                  </a:outerShdw>
                </a:effectLst>
                <a:latin typeface="Showcard Gothic" pitchFamily="82" charset="0"/>
              </a:rPr>
              <a:t>las discapacidades</a:t>
            </a:r>
            <a:endParaRPr lang="es-CO" sz="5400" cap="all"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a:xfrm>
            <a:off x="228600" y="1600200"/>
            <a:ext cx="8686800" cy="4572000"/>
          </a:xfrm>
        </p:spPr>
        <p:txBody>
          <a:bodyPr/>
          <a:lstStyle/>
          <a:p>
            <a:r>
              <a:rPr lang="es-ES_tradnl" b="1" dirty="0" smtClean="0">
                <a:latin typeface="Tahoma" pitchFamily="34" charset="0"/>
                <a:cs typeface="Tahoma" pitchFamily="34" charset="0"/>
              </a:rPr>
              <a:t>Discapacidades mentales</a:t>
            </a:r>
            <a:r>
              <a:rPr lang="es-ES_tradnl" dirty="0" smtClean="0">
                <a:latin typeface="Tahoma" pitchFamily="34" charset="0"/>
                <a:cs typeface="Tahoma" pitchFamily="34" charset="0"/>
              </a:rPr>
              <a:t>, las personas que no aprenden o lo hacen a un ritmo mucho más lento que la mayoría de los de su edad. </a:t>
            </a:r>
            <a:endParaRPr lang="es-CO" dirty="0" smtClean="0">
              <a:latin typeface="Tahoma" pitchFamily="34" charset="0"/>
              <a:cs typeface="Tahoma" pitchFamily="34" charset="0"/>
            </a:endParaRPr>
          </a:p>
          <a:p>
            <a:r>
              <a:rPr lang="es-ES_tradnl" b="1" dirty="0" smtClean="0">
                <a:latin typeface="Tahoma" pitchFamily="34" charset="0"/>
                <a:cs typeface="Tahoma" pitchFamily="34" charset="0"/>
              </a:rPr>
              <a:t>Discapacidad Física</a:t>
            </a:r>
            <a:r>
              <a:rPr lang="es-ES_tradnl" dirty="0" smtClean="0">
                <a:latin typeface="Tahoma" pitchFamily="34" charset="0"/>
                <a:cs typeface="Tahoma" pitchFamily="34" charset="0"/>
              </a:rPr>
              <a:t>: Personas que tienen problemas para, moverse o desplazarse por sí solas. </a:t>
            </a:r>
            <a:endParaRPr lang="es-CO" dirty="0" smtClean="0">
              <a:latin typeface="Tahoma" pitchFamily="34" charset="0"/>
              <a:cs typeface="Tahoma" pitchFamily="34" charset="0"/>
            </a:endParaRPr>
          </a:p>
          <a:p>
            <a:r>
              <a:rPr lang="es-ES_tradnl" b="1" dirty="0" smtClean="0">
                <a:latin typeface="Tahoma" pitchFamily="34" charset="0"/>
                <a:cs typeface="Tahoma" pitchFamily="34" charset="0"/>
              </a:rPr>
              <a:t>Discapacidad Sensorial</a:t>
            </a:r>
            <a:r>
              <a:rPr lang="es-ES_tradnl" dirty="0" smtClean="0">
                <a:latin typeface="Tahoma" pitchFamily="34" charset="0"/>
                <a:cs typeface="Tahoma" pitchFamily="34" charset="0"/>
              </a:rPr>
              <a:t>: Limitación para ver u oír en forma normal. </a:t>
            </a:r>
            <a:r>
              <a:rPr lang="es-ES_tradnl" dirty="0" smtClean="0"/>
              <a:t/>
            </a:r>
            <a:br>
              <a:rPr lang="es-ES_tradnl" dirty="0" smtClean="0"/>
            </a:br>
            <a:endParaRPr lang="es-C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4800" dirty="0" smtClean="0">
                <a:solidFill>
                  <a:srgbClr val="FF0000"/>
                </a:solidFill>
                <a:effectLst>
                  <a:outerShdw blurRad="38100" dist="38100" dir="2700000" algn="tl">
                    <a:srgbClr val="000000">
                      <a:alpha val="43137"/>
                    </a:srgbClr>
                  </a:outerShdw>
                </a:effectLst>
                <a:latin typeface="Showcard Gothic" pitchFamily="82" charset="0"/>
              </a:rPr>
              <a:t>LAS DISCAPACIDADES  MOTORAS </a:t>
            </a:r>
            <a:endParaRPr lang="es-CO" sz="4800"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a:xfrm>
            <a:off x="0" y="1676400"/>
            <a:ext cx="8915400" cy="5029200"/>
          </a:xfrm>
        </p:spPr>
        <p:txBody>
          <a:bodyPr/>
          <a:lstStyle/>
          <a:p>
            <a:pPr algn="ctr">
              <a:buNone/>
            </a:pPr>
            <a:r>
              <a:rPr lang="es-ES_tradnl" dirty="0" smtClean="0"/>
              <a:t>Son aquellas que alteran el normal movimiento de algunas partes del cuerpo.</a:t>
            </a:r>
          </a:p>
          <a:p>
            <a:r>
              <a:rPr lang="es-ES_tradnl" u="sng" dirty="0" smtClean="0"/>
              <a:t>Cuadriplejía</a:t>
            </a:r>
            <a:r>
              <a:rPr lang="es-ES_tradnl" dirty="0" smtClean="0"/>
              <a:t>: Parálisis de las cuatro extremidades </a:t>
            </a:r>
          </a:p>
          <a:p>
            <a:r>
              <a:rPr lang="es-ES_tradnl" u="sng" dirty="0" smtClean="0"/>
              <a:t>Paraplejía</a:t>
            </a:r>
            <a:r>
              <a:rPr lang="es-ES_tradnl" dirty="0" smtClean="0"/>
              <a:t>: Parálisis de los miembros inferiores </a:t>
            </a:r>
          </a:p>
          <a:p>
            <a:r>
              <a:rPr lang="es-ES_tradnl" u="sng" dirty="0" smtClean="0"/>
              <a:t>Hemiplejía</a:t>
            </a:r>
            <a:r>
              <a:rPr lang="es-ES_tradnl" dirty="0" smtClean="0"/>
              <a:t>: Parálisis de un lado del cuerpo </a:t>
            </a:r>
            <a:r>
              <a:rPr lang="es-ES_tradnl" dirty="0" err="1" smtClean="0"/>
              <a:t>Monoplejía</a:t>
            </a:r>
            <a:r>
              <a:rPr lang="es-ES_tradnl" dirty="0" smtClean="0"/>
              <a:t>: Parálisis de una sola extremidad. </a:t>
            </a:r>
            <a:endParaRPr lang="es-CO" dirty="0" smtClean="0"/>
          </a:p>
          <a:p>
            <a:endParaRPr lang="es-CO"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533400"/>
            <a:ext cx="8915400" cy="1447800"/>
          </a:xfrm>
        </p:spPr>
        <p:txBody>
          <a:bodyPr/>
          <a:lstStyle/>
          <a:p>
            <a:pPr algn="ctr"/>
            <a:r>
              <a:rPr lang="es-ES_tradnl" sz="3600" dirty="0" smtClean="0">
                <a:solidFill>
                  <a:srgbClr val="FF0000"/>
                </a:solidFill>
                <a:effectLst>
                  <a:outerShdw blurRad="38100" dist="38100" dir="2700000" algn="tl">
                    <a:srgbClr val="000000">
                      <a:alpha val="43137"/>
                    </a:srgbClr>
                  </a:outerShdw>
                </a:effectLst>
                <a:latin typeface="Showcard Gothic" pitchFamily="82" charset="0"/>
              </a:rPr>
              <a:t>¿ Cuáles son las causas más frecuentes de la </a:t>
            </a:r>
            <a:r>
              <a:rPr lang="es-CO" sz="3600" dirty="0" smtClean="0">
                <a:solidFill>
                  <a:srgbClr val="FF0000"/>
                </a:solidFill>
                <a:effectLst>
                  <a:outerShdw blurRad="38100" dist="38100" dir="2700000" algn="tl">
                    <a:srgbClr val="000000">
                      <a:alpha val="43137"/>
                    </a:srgbClr>
                  </a:outerShdw>
                </a:effectLst>
                <a:latin typeface="Showcard Gothic" pitchFamily="82" charset="0"/>
              </a:rPr>
              <a:t/>
            </a:r>
            <a:br>
              <a:rPr lang="es-CO" sz="3600" dirty="0" smtClean="0">
                <a:solidFill>
                  <a:srgbClr val="FF0000"/>
                </a:solidFill>
                <a:effectLst>
                  <a:outerShdw blurRad="38100" dist="38100" dir="2700000" algn="tl">
                    <a:srgbClr val="000000">
                      <a:alpha val="43137"/>
                    </a:srgbClr>
                  </a:outerShdw>
                </a:effectLst>
                <a:latin typeface="Showcard Gothic" pitchFamily="82" charset="0"/>
              </a:rPr>
            </a:br>
            <a:r>
              <a:rPr lang="es-ES_tradnl" sz="3600" dirty="0" smtClean="0">
                <a:solidFill>
                  <a:srgbClr val="FF0000"/>
                </a:solidFill>
                <a:effectLst>
                  <a:outerShdw blurRad="38100" dist="38100" dir="2700000" algn="tl">
                    <a:srgbClr val="000000">
                      <a:alpha val="43137"/>
                    </a:srgbClr>
                  </a:outerShdw>
                </a:effectLst>
                <a:latin typeface="Showcard Gothic" pitchFamily="82" charset="0"/>
              </a:rPr>
              <a:t>discapacidad  motora? </a:t>
            </a:r>
            <a:r>
              <a:rPr lang="es-CO" dirty="0" smtClean="0"/>
              <a:t/>
            </a:r>
            <a:br>
              <a:rPr lang="es-CO" dirty="0" smtClean="0"/>
            </a:br>
            <a:endParaRPr lang="es-CO" dirty="0"/>
          </a:p>
        </p:txBody>
      </p:sp>
      <p:sp>
        <p:nvSpPr>
          <p:cNvPr id="3" name="2 Marcador de contenido"/>
          <p:cNvSpPr>
            <a:spLocks noGrp="1"/>
          </p:cNvSpPr>
          <p:nvPr>
            <p:ph idx="1"/>
          </p:nvPr>
        </p:nvSpPr>
        <p:spPr>
          <a:xfrm>
            <a:off x="228600" y="1981200"/>
            <a:ext cx="8686800" cy="3657600"/>
          </a:xfrm>
        </p:spPr>
        <p:txBody>
          <a:bodyPr/>
          <a:lstStyle/>
          <a:p>
            <a:r>
              <a:rPr lang="es-ES_tradnl" dirty="0" smtClean="0">
                <a:latin typeface="Tahoma" pitchFamily="34" charset="0"/>
                <a:cs typeface="Tahoma" pitchFamily="34" charset="0"/>
              </a:rPr>
              <a:t>Los accidentes, las enfermedades degenerativas, problemas en el nacimiento, los actos de violencia.</a:t>
            </a:r>
          </a:p>
          <a:p>
            <a:r>
              <a:rPr lang="es-ES_tradnl" dirty="0" smtClean="0">
                <a:latin typeface="Tahoma" pitchFamily="34" charset="0"/>
                <a:cs typeface="Tahoma" pitchFamily="34" charset="0"/>
              </a:rPr>
              <a:t>Son algunas de las múltiples causas por las cuales podemos tener una limitación del movimiento, las que pueden ocurrir en cualquier momento de la vida. </a:t>
            </a:r>
            <a:endParaRPr lang="es-CO" dirty="0" smtClean="0">
              <a:latin typeface="Tahoma" pitchFamily="34" charset="0"/>
              <a:cs typeface="Tahoma" pitchFamily="34" charset="0"/>
            </a:endParaRPr>
          </a:p>
        </p:txBody>
      </p:sp>
      <p:pic>
        <p:nvPicPr>
          <p:cNvPr id="4" name="3 Imagen"/>
          <p:cNvPicPr/>
          <p:nvPr/>
        </p:nvPicPr>
        <p:blipFill>
          <a:blip r:embed="rId2" cstate="print"/>
          <a:srcRect/>
          <a:stretch>
            <a:fillRect/>
          </a:stretch>
        </p:blipFill>
        <p:spPr bwMode="auto">
          <a:xfrm>
            <a:off x="6629400" y="5181600"/>
            <a:ext cx="2057400" cy="14478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609600"/>
            <a:ext cx="8686800" cy="1219200"/>
          </a:xfrm>
        </p:spPr>
        <p:txBody>
          <a:bodyPr/>
          <a:lstStyle/>
          <a:p>
            <a:pPr algn="ctr"/>
            <a:r>
              <a:rPr lang="es-ES_tradnl" sz="4000" dirty="0" smtClean="0">
                <a:solidFill>
                  <a:srgbClr val="FF0000"/>
                </a:solidFill>
                <a:effectLst>
                  <a:outerShdw blurRad="38100" dist="38100" dir="2700000" algn="tl">
                    <a:srgbClr val="000000">
                      <a:alpha val="43137"/>
                    </a:srgbClr>
                  </a:outerShdw>
                </a:effectLst>
                <a:latin typeface="Showcard Gothic" pitchFamily="82" charset="0"/>
              </a:rPr>
              <a:t>¿ Cuáles enfermedades pueden producir una discapacidad motora? </a:t>
            </a:r>
            <a:r>
              <a:rPr lang="es-CO" dirty="0" smtClean="0"/>
              <a:t/>
            </a:r>
            <a:br>
              <a:rPr lang="es-CO" dirty="0" smtClean="0"/>
            </a:br>
            <a:endParaRPr lang="es-CO" dirty="0"/>
          </a:p>
        </p:txBody>
      </p:sp>
      <p:sp>
        <p:nvSpPr>
          <p:cNvPr id="3" name="2 Marcador de contenido"/>
          <p:cNvSpPr>
            <a:spLocks noGrp="1"/>
          </p:cNvSpPr>
          <p:nvPr>
            <p:ph idx="1"/>
          </p:nvPr>
        </p:nvSpPr>
        <p:spPr>
          <a:xfrm>
            <a:off x="304800" y="2133600"/>
            <a:ext cx="8686800" cy="3810000"/>
          </a:xfrm>
        </p:spPr>
        <p:txBody>
          <a:bodyPr/>
          <a:lstStyle/>
          <a:p>
            <a:r>
              <a:rPr lang="es-ES_tradnl" dirty="0" smtClean="0">
                <a:latin typeface="Tahoma" pitchFamily="34" charset="0"/>
                <a:cs typeface="Tahoma" pitchFamily="34" charset="0"/>
              </a:rPr>
              <a:t>Las enfermedades degenerativas como: La hipertensión arterial, la diabe­tes, el aumento del colesterol, que pueden predisponer a un derrame cerebral (accidente cerebro vascular) y como resultado de esto la parálisis de un lado del cuerpo (</a:t>
            </a:r>
            <a:r>
              <a:rPr lang="es-ES_tradnl" dirty="0" err="1" smtClean="0">
                <a:latin typeface="Tahoma" pitchFamily="34" charset="0"/>
                <a:cs typeface="Tahoma" pitchFamily="34" charset="0"/>
              </a:rPr>
              <a:t>hemicuerpo</a:t>
            </a:r>
            <a:r>
              <a:rPr lang="es-ES_tradnl" dirty="0" smtClean="0">
                <a:latin typeface="Tahoma" pitchFamily="34" charset="0"/>
                <a:cs typeface="Tahoma" pitchFamily="34" charset="0"/>
              </a:rPr>
              <a:t>), éstas entre las más comunes. </a:t>
            </a:r>
            <a:endParaRPr lang="es-CO" dirty="0" smtClean="0">
              <a:latin typeface="Tahoma" pitchFamily="34" charset="0"/>
              <a:cs typeface="Tahoma" pitchFamily="34" charset="0"/>
            </a:endParaRPr>
          </a:p>
          <a:p>
            <a:pPr>
              <a:buNone/>
            </a:pPr>
            <a:endParaRPr lang="es-CO"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5400" dirty="0" smtClean="0">
                <a:solidFill>
                  <a:srgbClr val="FF0000"/>
                </a:solidFill>
                <a:effectLst>
                  <a:outerShdw blurRad="38100" dist="38100" dir="2700000" algn="tl">
                    <a:srgbClr val="000000">
                      <a:alpha val="43137"/>
                    </a:srgbClr>
                  </a:outerShdw>
                </a:effectLst>
                <a:latin typeface="Showcard Gothic" pitchFamily="82" charset="0"/>
              </a:rPr>
              <a:t>DISCAPACIDADES SENSORIALES </a:t>
            </a:r>
            <a:endParaRPr lang="es-CO" sz="5400"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p:txBody>
          <a:bodyPr/>
          <a:lstStyle/>
          <a:p>
            <a:r>
              <a:rPr lang="es-ES_tradnl" dirty="0" smtClean="0"/>
              <a:t>Estas se refieren a alteraciones o pérdida de los sentidos de la audición y/o la visión. </a:t>
            </a:r>
            <a:endParaRPr lang="es-CO" dirty="0" smtClean="0"/>
          </a:p>
          <a:p>
            <a:pPr>
              <a:buNone/>
            </a:pPr>
            <a:endParaRPr lang="es-CO" dirty="0"/>
          </a:p>
        </p:txBody>
      </p:sp>
      <p:pic>
        <p:nvPicPr>
          <p:cNvPr id="5" name="4 Imagen"/>
          <p:cNvPicPr/>
          <p:nvPr/>
        </p:nvPicPr>
        <p:blipFill>
          <a:blip r:embed="rId2"/>
          <a:srcRect/>
          <a:stretch>
            <a:fillRect/>
          </a:stretch>
        </p:blipFill>
        <p:spPr bwMode="auto">
          <a:xfrm>
            <a:off x="2286000" y="3124200"/>
            <a:ext cx="4124325" cy="26479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5400" dirty="0" smtClean="0">
                <a:solidFill>
                  <a:srgbClr val="FF0000"/>
                </a:solidFill>
                <a:effectLst>
                  <a:outerShdw blurRad="38100" dist="38100" dir="2700000" algn="tl">
                    <a:srgbClr val="000000">
                      <a:alpha val="43137"/>
                    </a:srgbClr>
                  </a:outerShdw>
                </a:effectLst>
                <a:latin typeface="Showcard Gothic" pitchFamily="82" charset="0"/>
              </a:rPr>
              <a:t>DISCAPACIDADES MENTALES </a:t>
            </a:r>
            <a:endParaRPr lang="es-CO" sz="5400"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sz="half" idx="2"/>
          </p:nvPr>
        </p:nvSpPr>
        <p:spPr>
          <a:xfrm>
            <a:off x="457200" y="1981200"/>
            <a:ext cx="5867400" cy="3951288"/>
          </a:xfrm>
        </p:spPr>
        <p:txBody>
          <a:bodyPr/>
          <a:lstStyle/>
          <a:p>
            <a:r>
              <a:rPr lang="es-ES_tradnl" sz="2800" dirty="0" smtClean="0"/>
              <a:t>Son aquellas alteraciones del funcionamiento intelectual general que ubican a la persona notablemente por debajo del promedio, que se presentan casi siempre junto con deficiencias de adaptación y que se manifiestan durante el período de desarrollo de la persona. </a:t>
            </a:r>
            <a:endParaRPr lang="es-CO" sz="2800" dirty="0" smtClean="0"/>
          </a:p>
        </p:txBody>
      </p:sp>
      <p:pic>
        <p:nvPicPr>
          <p:cNvPr id="4" name="3 Imagen"/>
          <p:cNvPicPr/>
          <p:nvPr/>
        </p:nvPicPr>
        <p:blipFill>
          <a:blip r:embed="rId2"/>
          <a:srcRect/>
          <a:stretch>
            <a:fillRect/>
          </a:stretch>
        </p:blipFill>
        <p:spPr bwMode="auto">
          <a:xfrm>
            <a:off x="6553200" y="2209800"/>
            <a:ext cx="1905000" cy="38004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762000" y="990600"/>
            <a:ext cx="7848600" cy="5029200"/>
          </a:xfrm>
        </p:spPr>
        <p:txBody>
          <a:bodyPr/>
          <a:lstStyle/>
          <a:p>
            <a:pPr algn="ctr"/>
            <a:r>
              <a:rPr lang="es-ES_tradnl" sz="4000" dirty="0" smtClean="0">
                <a:latin typeface="Tahoma" pitchFamily="34" charset="0"/>
                <a:cs typeface="Tahoma" pitchFamily="34" charset="0"/>
              </a:rPr>
              <a:t>El retardo mental no es una enfermedad y no se debe confundir con enfermedades mentales o psiquiátricas; estas personas aprenden, pero más despacio y con más dificultad.</a:t>
            </a:r>
            <a:endParaRPr lang="es-CO" sz="4000" dirty="0">
              <a:latin typeface="Tahoma" pitchFamily="34" charset="0"/>
              <a:cs typeface="Tahom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609600"/>
            <a:ext cx="9525000" cy="1219200"/>
          </a:xfrm>
        </p:spPr>
        <p:txBody>
          <a:bodyPr/>
          <a:lstStyle/>
          <a:p>
            <a:pPr algn="ctr"/>
            <a:r>
              <a:rPr lang="es-ES_tradnl" sz="4800" cap="all" dirty="0" smtClean="0">
                <a:solidFill>
                  <a:srgbClr val="FF0000"/>
                </a:solidFill>
                <a:effectLst>
                  <a:outerShdw blurRad="38100" dist="38100" dir="2700000" algn="tl">
                    <a:srgbClr val="000000">
                      <a:alpha val="43137"/>
                    </a:srgbClr>
                  </a:outerShdw>
                </a:effectLst>
                <a:latin typeface="Showcard Gothic" pitchFamily="82" charset="0"/>
              </a:rPr>
              <a:t>¿Sabe usted qué es una discapacidad? </a:t>
            </a:r>
            <a:endParaRPr lang="es-CO" sz="4800" cap="all"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a:xfrm>
            <a:off x="609600" y="2362200"/>
            <a:ext cx="8001000" cy="1524000"/>
          </a:xfrm>
        </p:spPr>
        <p:txBody>
          <a:bodyPr/>
          <a:lstStyle/>
          <a:p>
            <a:r>
              <a:rPr lang="es-ES_tradnl" dirty="0" smtClean="0">
                <a:latin typeface="Tahoma" pitchFamily="34" charset="0"/>
                <a:cs typeface="Tahoma" pitchFamily="34" charset="0"/>
              </a:rPr>
              <a:t>Una discapacidad es una alteración o falta de funcionamiento de un órgano o de una parte del cuerpo. </a:t>
            </a:r>
            <a:r>
              <a:rPr lang="es-CO" dirty="0" smtClean="0">
                <a:solidFill>
                  <a:srgbClr val="FF0000"/>
                </a:solidFill>
                <a:latin typeface="Smudger LET" pitchFamily="2" charset="0"/>
              </a:rPr>
              <a:t/>
            </a:r>
            <a:br>
              <a:rPr lang="es-CO" dirty="0" smtClean="0">
                <a:solidFill>
                  <a:srgbClr val="FF0000"/>
                </a:solidFill>
                <a:latin typeface="Smudger LET" pitchFamily="2" charset="0"/>
              </a:rPr>
            </a:br>
            <a:endParaRPr lang="es-CO" dirty="0" smtClean="0">
              <a:solidFill>
                <a:srgbClr val="FF0000"/>
              </a:solidFill>
              <a:effectLst>
                <a:outerShdw blurRad="38100" dist="38100" dir="2700000" algn="tl">
                  <a:srgbClr val="000000">
                    <a:alpha val="43137"/>
                  </a:srgbClr>
                </a:outerShdw>
              </a:effectLst>
              <a:latin typeface="Smudger LET" pitchFamily="2" charset="0"/>
            </a:endParaRPr>
          </a:p>
          <a:p>
            <a:endParaRPr lang="es-CO" dirty="0"/>
          </a:p>
        </p:txBody>
      </p:sp>
      <p:pic>
        <p:nvPicPr>
          <p:cNvPr id="17413" name="Picture 5" descr="http://esdepaz.com/discapacitados/wp-content/uploads/2007/12/discapacitados61.jpg"/>
          <p:cNvPicPr>
            <a:picLocks noChangeAspect="1" noChangeArrowheads="1"/>
          </p:cNvPicPr>
          <p:nvPr/>
        </p:nvPicPr>
        <p:blipFill>
          <a:blip r:embed="rId2"/>
          <a:srcRect/>
          <a:stretch>
            <a:fillRect/>
          </a:stretch>
        </p:blipFill>
        <p:spPr bwMode="auto">
          <a:xfrm>
            <a:off x="5791200" y="3657600"/>
            <a:ext cx="2074142" cy="280987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4000" cap="all" dirty="0" smtClean="0">
                <a:solidFill>
                  <a:srgbClr val="FF0000"/>
                </a:solidFill>
                <a:effectLst>
                  <a:outerShdw blurRad="38100" dist="38100" dir="2700000" algn="tl">
                    <a:srgbClr val="000000">
                      <a:alpha val="43137"/>
                    </a:srgbClr>
                  </a:outerShdw>
                </a:effectLst>
                <a:latin typeface="Showcard Gothic" pitchFamily="82" charset="0"/>
              </a:rPr>
              <a:t>¿ Cuándo puede ocurrir la discapacidad? </a:t>
            </a:r>
            <a:endParaRPr lang="es-CO" sz="4000" cap="all"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p:txBody>
          <a:bodyPr/>
          <a:lstStyle/>
          <a:p>
            <a:r>
              <a:rPr lang="es-ES_tradnl" sz="3600" dirty="0" smtClean="0">
                <a:latin typeface="Tahoma" pitchFamily="34" charset="0"/>
                <a:cs typeface="Tahoma" pitchFamily="34" charset="0"/>
              </a:rPr>
              <a:t>La persona puede nacer con una altera­ción o discapacidad o puede ocurrirle en cualquier momento de su vida por una enfermedad, un accidente o un acto de violencia. </a:t>
            </a:r>
            <a:endParaRPr lang="es-CO" sz="3600" dirty="0" smtClean="0">
              <a:latin typeface="Tahoma" pitchFamily="34" charset="0"/>
              <a:cs typeface="Tahoma" pitchFamily="34" charset="0"/>
            </a:endParaRPr>
          </a:p>
          <a:p>
            <a:endParaRPr lang="es-CO" dirty="0"/>
          </a:p>
        </p:txBody>
      </p:sp>
      <p:pic>
        <p:nvPicPr>
          <p:cNvPr id="4" name="3 Imagen"/>
          <p:cNvPicPr/>
          <p:nvPr/>
        </p:nvPicPr>
        <p:blipFill>
          <a:blip r:embed="rId2"/>
          <a:srcRect/>
          <a:stretch>
            <a:fillRect/>
          </a:stretch>
        </p:blipFill>
        <p:spPr bwMode="auto">
          <a:xfrm>
            <a:off x="5410200" y="4114800"/>
            <a:ext cx="3084195" cy="24098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mariaburgaz.com/images/gente_p.jpg"/>
          <p:cNvPicPr>
            <a:picLocks noChangeAspect="1" noChangeArrowheads="1"/>
          </p:cNvPicPr>
          <p:nvPr/>
        </p:nvPicPr>
        <p:blipFill>
          <a:blip r:embed="rId2"/>
          <a:srcRect/>
          <a:stretch>
            <a:fillRect/>
          </a:stretch>
        </p:blipFill>
        <p:spPr bwMode="auto">
          <a:xfrm>
            <a:off x="-1" y="-182563"/>
            <a:ext cx="9161369" cy="7040563"/>
          </a:xfrm>
          <a:prstGeom prst="rect">
            <a:avLst/>
          </a:prstGeom>
          <a:noFill/>
        </p:spPr>
      </p:pic>
      <p:sp>
        <p:nvSpPr>
          <p:cNvPr id="2" name="1 Título"/>
          <p:cNvSpPr>
            <a:spLocks noGrp="1"/>
          </p:cNvSpPr>
          <p:nvPr>
            <p:ph type="title"/>
          </p:nvPr>
        </p:nvSpPr>
        <p:spPr>
          <a:xfrm>
            <a:off x="609600" y="1066800"/>
            <a:ext cx="8534400" cy="4114800"/>
          </a:xfrm>
        </p:spPr>
        <p:style>
          <a:lnRef idx="0">
            <a:schemeClr val="accent1"/>
          </a:lnRef>
          <a:fillRef idx="3">
            <a:schemeClr val="accent1"/>
          </a:fillRef>
          <a:effectRef idx="3">
            <a:schemeClr val="accent1"/>
          </a:effectRef>
          <a:fontRef idx="minor">
            <a:schemeClr val="lt1"/>
          </a:fontRef>
        </p:style>
        <p:txBody>
          <a:bodyPr/>
          <a:lstStyle/>
          <a:p>
            <a:pPr algn="ctr"/>
            <a:r>
              <a:rPr lang="es-ES_tradnl" sz="5000" cap="all" dirty="0" smtClean="0">
                <a:solidFill>
                  <a:srgbClr val="0000D4"/>
                </a:solidFill>
                <a:effectLst>
                  <a:outerShdw blurRad="38100" dist="38100" dir="2700000" algn="tl">
                    <a:srgbClr val="000000">
                      <a:alpha val="43137"/>
                    </a:srgbClr>
                  </a:outerShdw>
                </a:effectLst>
                <a:latin typeface="Showcard Gothic" pitchFamily="82" charset="0"/>
              </a:rPr>
              <a:t>Todas las personas, por el solo hecho de serlo, estamos expuestos a sufrir una discapacidad</a:t>
            </a:r>
            <a:r>
              <a:rPr lang="es-ES_tradnl" sz="5000" cap="all" dirty="0" smtClean="0">
                <a:solidFill>
                  <a:srgbClr val="0000D4"/>
                </a:solidFill>
                <a:effectLst>
                  <a:outerShdw blurRad="38100" dist="38100" dir="2700000" algn="tl">
                    <a:srgbClr val="000000">
                      <a:alpha val="43137"/>
                    </a:srgbClr>
                  </a:outerShdw>
                </a:effectLst>
                <a:latin typeface="Smudger LET" pitchFamily="2" charset="0"/>
              </a:rPr>
              <a:t>  </a:t>
            </a:r>
            <a:r>
              <a:rPr lang="es-CO" dirty="0" smtClean="0"/>
              <a:t/>
            </a:r>
            <a:br>
              <a:rPr lang="es-CO" dirty="0" smtClean="0"/>
            </a:br>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533400"/>
            <a:ext cx="8686800" cy="1219200"/>
          </a:xfrm>
        </p:spPr>
        <p:txBody>
          <a:bodyPr/>
          <a:lstStyle/>
          <a:p>
            <a:pPr algn="ctr"/>
            <a:r>
              <a:rPr lang="es-ES_tradnl" sz="3600" cap="all" dirty="0" smtClean="0">
                <a:solidFill>
                  <a:srgbClr val="FF0000"/>
                </a:solidFill>
                <a:effectLst>
                  <a:outerShdw blurRad="38100" dist="38100" dir="2700000" algn="tl">
                    <a:srgbClr val="000000">
                      <a:alpha val="43137"/>
                    </a:srgbClr>
                  </a:outerShdw>
                </a:effectLst>
                <a:latin typeface="Showcard Gothic" pitchFamily="82" charset="0"/>
              </a:rPr>
              <a:t>¿Cuándo se dice que una persona es  limitada  o  minusválida? </a:t>
            </a:r>
            <a:r>
              <a:rPr lang="es-CO" dirty="0" smtClean="0"/>
              <a:t/>
            </a:r>
            <a:br>
              <a:rPr lang="es-CO" dirty="0" smtClean="0"/>
            </a:br>
            <a:endParaRPr lang="es-CO" dirty="0"/>
          </a:p>
        </p:txBody>
      </p:sp>
      <p:sp>
        <p:nvSpPr>
          <p:cNvPr id="3" name="2 Marcador de contenido"/>
          <p:cNvSpPr>
            <a:spLocks noGrp="1"/>
          </p:cNvSpPr>
          <p:nvPr>
            <p:ph idx="1"/>
          </p:nvPr>
        </p:nvSpPr>
        <p:spPr>
          <a:xfrm>
            <a:off x="609600" y="1905000"/>
            <a:ext cx="7924800" cy="1905000"/>
          </a:xfrm>
        </p:spPr>
        <p:txBody>
          <a:bodyPr/>
          <a:lstStyle/>
          <a:p>
            <a:pPr algn="ctr">
              <a:buNone/>
            </a:pPr>
            <a:r>
              <a:rPr lang="es-ES_tradnl" sz="3600" dirty="0" smtClean="0">
                <a:latin typeface="Tahoma" pitchFamily="34" charset="0"/>
                <a:cs typeface="Tahoma" pitchFamily="34" charset="0"/>
              </a:rPr>
              <a:t>Es muy importante aclarar estos términos pues hay mucha confusión entre estos y suelen emplearse inadecuadamente. </a:t>
            </a:r>
            <a:endParaRPr lang="es-CO" sz="3600" dirty="0" smtClean="0">
              <a:latin typeface="Tahoma" pitchFamily="34" charset="0"/>
              <a:cs typeface="Tahoma" pitchFamily="34" charset="0"/>
            </a:endParaRPr>
          </a:p>
          <a:p>
            <a:pPr>
              <a:buNone/>
            </a:pPr>
            <a:endParaRPr lang="es-CO" dirty="0"/>
          </a:p>
        </p:txBody>
      </p:sp>
      <p:pic>
        <p:nvPicPr>
          <p:cNvPr id="35842" name="Picture 2" descr="http://farm1.static.flickr.com/209/499757888_ae610d6193.jpg"/>
          <p:cNvPicPr>
            <a:picLocks noChangeAspect="1" noChangeArrowheads="1"/>
          </p:cNvPicPr>
          <p:nvPr/>
        </p:nvPicPr>
        <p:blipFill>
          <a:blip r:embed="rId2"/>
          <a:srcRect/>
          <a:stretch>
            <a:fillRect/>
          </a:stretch>
        </p:blipFill>
        <p:spPr bwMode="auto">
          <a:xfrm>
            <a:off x="5638800" y="4267200"/>
            <a:ext cx="2971800" cy="222885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5400" dirty="0" smtClean="0">
                <a:solidFill>
                  <a:srgbClr val="FF0000"/>
                </a:solidFill>
                <a:effectLst>
                  <a:outerShdw blurRad="38100" dist="38100" dir="2700000" algn="tl">
                    <a:srgbClr val="000000">
                      <a:alpha val="43137"/>
                    </a:srgbClr>
                  </a:outerShdw>
                </a:effectLst>
                <a:latin typeface="Showcard Gothic" pitchFamily="82" charset="0"/>
              </a:rPr>
              <a:t>UNA PERSONA  LIMITADA</a:t>
            </a:r>
            <a:endParaRPr lang="es-CO" sz="5400"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p:txBody>
          <a:bodyPr/>
          <a:lstStyle/>
          <a:p>
            <a:pPr algn="just"/>
            <a:r>
              <a:rPr lang="es-ES_tradnl" dirty="0" smtClean="0">
                <a:latin typeface="Tahoma" pitchFamily="34" charset="0"/>
                <a:cs typeface="Tahoma" pitchFamily="34" charset="0"/>
              </a:rPr>
              <a:t>Es aquella que presenta cualquier tipo de alteración incluyendo las discapacidades. </a:t>
            </a:r>
            <a:endParaRPr lang="es-CO" dirty="0" smtClean="0">
              <a:latin typeface="Tahoma" pitchFamily="34" charset="0"/>
              <a:cs typeface="Tahoma" pitchFamily="34" charset="0"/>
            </a:endParaRPr>
          </a:p>
          <a:p>
            <a:pPr algn="just"/>
            <a:r>
              <a:rPr lang="es-ES_tradnl" dirty="0" smtClean="0">
                <a:latin typeface="Tahoma" pitchFamily="34" charset="0"/>
                <a:cs typeface="Tahoma" pitchFamily="34" charset="0"/>
              </a:rPr>
              <a:t>Por ejemplo: una persona es limitada cuando no oye, no ve o está limitada a una silla de ruedas porque no puede moverse por sí sola. </a:t>
            </a:r>
            <a:endParaRPr lang="es-CO" dirty="0" smtClean="0">
              <a:latin typeface="Tahoma" pitchFamily="34" charset="0"/>
              <a:cs typeface="Tahoma" pitchFamily="34" charset="0"/>
            </a:endParaRPr>
          </a:p>
          <a:p>
            <a:pPr>
              <a:buNone/>
            </a:pPr>
            <a:endParaRPr lang="es-CO" dirty="0"/>
          </a:p>
        </p:txBody>
      </p:sp>
      <p:pic>
        <p:nvPicPr>
          <p:cNvPr id="4" name="3 Imagen"/>
          <p:cNvPicPr/>
          <p:nvPr/>
        </p:nvPicPr>
        <p:blipFill>
          <a:blip r:embed="rId2"/>
          <a:srcRect/>
          <a:stretch>
            <a:fillRect/>
          </a:stretch>
        </p:blipFill>
        <p:spPr bwMode="auto">
          <a:xfrm>
            <a:off x="3048000" y="4495800"/>
            <a:ext cx="2895600" cy="1981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4800" dirty="0" smtClean="0">
                <a:solidFill>
                  <a:srgbClr val="FF0000"/>
                </a:solidFill>
                <a:effectLst>
                  <a:outerShdw blurRad="38100" dist="38100" dir="2700000" algn="tl">
                    <a:srgbClr val="000000">
                      <a:alpha val="43137"/>
                    </a:srgbClr>
                  </a:outerShdw>
                </a:effectLst>
                <a:latin typeface="Showcard Gothic" pitchFamily="82" charset="0"/>
              </a:rPr>
              <a:t>UNA PERSONA  MINUSVALIDA </a:t>
            </a:r>
            <a:endParaRPr lang="es-CO" sz="4800"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p:txBody>
          <a:bodyPr/>
          <a:lstStyle/>
          <a:p>
            <a:pPr algn="just"/>
            <a:r>
              <a:rPr lang="es-ES_tradnl" dirty="0" smtClean="0">
                <a:latin typeface="Tahoma" pitchFamily="34" charset="0"/>
                <a:cs typeface="Tahoma" pitchFamily="34" charset="0"/>
              </a:rPr>
              <a:t>Es aquella que por una discapacidad se margina, se aísla del grupo familiar social o lo aíslan restándole posibilidades de crecer como persona. </a:t>
            </a:r>
            <a:endParaRPr lang="es-CO" dirty="0">
              <a:latin typeface="Tahoma" pitchFamily="34" charset="0"/>
              <a:cs typeface="Tahoma" pitchFamily="34" charset="0"/>
            </a:endParaRPr>
          </a:p>
        </p:txBody>
      </p:sp>
      <p:pic>
        <p:nvPicPr>
          <p:cNvPr id="4" name="3 Imagen"/>
          <p:cNvPicPr/>
          <p:nvPr/>
        </p:nvPicPr>
        <p:blipFill>
          <a:blip r:embed="rId2"/>
          <a:srcRect/>
          <a:stretch>
            <a:fillRect/>
          </a:stretch>
        </p:blipFill>
        <p:spPr bwMode="auto">
          <a:xfrm>
            <a:off x="4191000" y="3581400"/>
            <a:ext cx="2486025" cy="2514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686800" cy="1219200"/>
          </a:xfrm>
        </p:spPr>
        <p:txBody>
          <a:bodyPr/>
          <a:lstStyle/>
          <a:p>
            <a:pPr algn="ctr"/>
            <a:r>
              <a:rPr lang="es-ES_tradnl" sz="3600" dirty="0" smtClean="0">
                <a:solidFill>
                  <a:srgbClr val="FF0000"/>
                </a:solidFill>
                <a:effectLst>
                  <a:outerShdw blurRad="38100" dist="38100" dir="2700000" algn="tl">
                    <a:srgbClr val="000000">
                      <a:alpha val="43137"/>
                    </a:srgbClr>
                  </a:outerShdw>
                </a:effectLst>
                <a:latin typeface="Showcard Gothic" pitchFamily="82" charset="0"/>
              </a:rPr>
              <a:t>¿ Cómo podemos evitar que una persona se convierta en minusválida? </a:t>
            </a:r>
            <a:r>
              <a:rPr lang="es-CO" dirty="0" smtClean="0"/>
              <a:t/>
            </a:r>
            <a:br>
              <a:rPr lang="es-CO" dirty="0" smtClean="0"/>
            </a:br>
            <a:endParaRPr lang="es-CO" dirty="0"/>
          </a:p>
        </p:txBody>
      </p:sp>
      <p:sp>
        <p:nvSpPr>
          <p:cNvPr id="3" name="2 Marcador de contenido"/>
          <p:cNvSpPr>
            <a:spLocks noGrp="1"/>
          </p:cNvSpPr>
          <p:nvPr>
            <p:ph idx="1"/>
          </p:nvPr>
        </p:nvSpPr>
        <p:spPr>
          <a:xfrm>
            <a:off x="228600" y="1676400"/>
            <a:ext cx="8686800" cy="3276600"/>
          </a:xfrm>
        </p:spPr>
        <p:txBody>
          <a:bodyPr/>
          <a:lstStyle/>
          <a:p>
            <a:pPr algn="just"/>
            <a:r>
              <a:rPr lang="es-ES_tradnl" dirty="0" smtClean="0">
                <a:latin typeface="Tahoma" pitchFamily="34" charset="0"/>
                <a:cs typeface="Tahoma" pitchFamily="34" charset="0"/>
              </a:rPr>
              <a:t>La minusvalía es más una condición a la que la familia, las empresas, la comunidad y la sociedad en general somete a las personas discapacitadas al no aceptarlas, no respetar sus diferencias y aislarlos negándoles el derecho a crecer en todos los sentidos. </a:t>
            </a:r>
            <a:endParaRPr lang="es-CO" dirty="0" smtClean="0">
              <a:latin typeface="Tahoma" pitchFamily="34" charset="0"/>
              <a:cs typeface="Tahoma" pitchFamily="34" charset="0"/>
            </a:endParaRPr>
          </a:p>
          <a:p>
            <a:pPr>
              <a:buNone/>
            </a:pPr>
            <a:endParaRPr lang="es-CO" dirty="0"/>
          </a:p>
        </p:txBody>
      </p:sp>
      <p:pic>
        <p:nvPicPr>
          <p:cNvPr id="36866" name="Picture 2" descr="http://www.replica21.com/archivo/artistas/varios/de_los_medios/Banksy72-11.jpg"/>
          <p:cNvPicPr>
            <a:picLocks noChangeAspect="1" noChangeArrowheads="1"/>
          </p:cNvPicPr>
          <p:nvPr/>
        </p:nvPicPr>
        <p:blipFill>
          <a:blip r:embed="rId2"/>
          <a:srcRect/>
          <a:stretch>
            <a:fillRect/>
          </a:stretch>
        </p:blipFill>
        <p:spPr bwMode="auto">
          <a:xfrm>
            <a:off x="3276600" y="4800600"/>
            <a:ext cx="2133600" cy="154020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304800"/>
            <a:ext cx="8686800" cy="1219200"/>
          </a:xfrm>
        </p:spPr>
        <p:txBody>
          <a:bodyPr/>
          <a:lstStyle/>
          <a:p>
            <a:pPr algn="ctr"/>
            <a:r>
              <a:rPr lang="es-ES_tradnl" sz="3600" cap="all" dirty="0" smtClean="0">
                <a:solidFill>
                  <a:srgbClr val="FF0000"/>
                </a:solidFill>
                <a:effectLst>
                  <a:outerShdw blurRad="38100" dist="38100" dir="2700000" algn="tl">
                    <a:srgbClr val="000000">
                      <a:alpha val="43137"/>
                    </a:srgbClr>
                  </a:outerShdw>
                </a:effectLst>
                <a:latin typeface="Showcard Gothic" pitchFamily="82" charset="0"/>
              </a:rPr>
              <a:t>¿Entonces  quién  es una persona en  situación  de  discapacidad?</a:t>
            </a:r>
            <a:endParaRPr lang="es-CO" sz="3600" cap="all" dirty="0">
              <a:solidFill>
                <a:srgbClr val="FF0000"/>
              </a:solidFill>
              <a:effectLst>
                <a:outerShdw blurRad="38100" dist="38100" dir="2700000" algn="tl">
                  <a:srgbClr val="000000">
                    <a:alpha val="43137"/>
                  </a:srgbClr>
                </a:outerShdw>
              </a:effectLst>
              <a:latin typeface="Showcard Gothic" pitchFamily="82" charset="0"/>
            </a:endParaRPr>
          </a:p>
        </p:txBody>
      </p:sp>
      <p:sp>
        <p:nvSpPr>
          <p:cNvPr id="3" name="2 Marcador de contenido"/>
          <p:cNvSpPr>
            <a:spLocks noGrp="1"/>
          </p:cNvSpPr>
          <p:nvPr>
            <p:ph idx="1"/>
          </p:nvPr>
        </p:nvSpPr>
        <p:spPr/>
        <p:txBody>
          <a:bodyPr/>
          <a:lstStyle/>
          <a:p>
            <a:r>
              <a:rPr lang="es-ES_tradnl" dirty="0" smtClean="0">
                <a:latin typeface="Tahoma" pitchFamily="34" charset="0"/>
                <a:cs typeface="Tahoma" pitchFamily="34" charset="0"/>
              </a:rPr>
              <a:t>Es aquella persona que al nacer o más adelante por una enfermedad o accidente se encuentra impedida para hacer las cosas que la mayoría de la gente puede hacer. Es decir, que tiene dificultades para funcionar con el total de posibilidades del resto de sus semejantes. </a:t>
            </a:r>
            <a:endParaRPr lang="es-CO" dirty="0" smtClean="0">
              <a:latin typeface="Tahoma" pitchFamily="34" charset="0"/>
              <a:cs typeface="Tahoma" pitchFamily="34" charset="0"/>
            </a:endParaRPr>
          </a:p>
        </p:txBody>
      </p:sp>
      <p:pic>
        <p:nvPicPr>
          <p:cNvPr id="4" name="3 Imagen"/>
          <p:cNvPicPr/>
          <p:nvPr/>
        </p:nvPicPr>
        <p:blipFill>
          <a:blip r:embed="rId2" cstate="print"/>
          <a:srcRect/>
          <a:stretch>
            <a:fillRect/>
          </a:stretch>
        </p:blipFill>
        <p:spPr bwMode="auto">
          <a:xfrm>
            <a:off x="5410200" y="4800600"/>
            <a:ext cx="3035618" cy="1804987"/>
          </a:xfrm>
          <a:prstGeom prst="rect">
            <a:avLst/>
          </a:prstGeom>
          <a:noFill/>
        </p:spPr>
      </p:pic>
    </p:spTree>
  </p:cSld>
  <p:clrMapOvr>
    <a:masterClrMapping/>
  </p:clrMapOvr>
</p:sld>
</file>

<file path=ppt/theme/theme1.xml><?xml version="1.0" encoding="utf-8"?>
<a:theme xmlns:a="http://schemas.openxmlformats.org/drawingml/2006/main" name="Tema de Office">
  <a:themeElements>
    <a:clrScheme name="Tema de Office 1">
      <a:dk1>
        <a:srgbClr val="000000"/>
      </a:dk1>
      <a:lt1>
        <a:srgbClr val="FFFFFF"/>
      </a:lt1>
      <a:dk2>
        <a:srgbClr val="FFFFFF"/>
      </a:dk2>
      <a:lt2>
        <a:srgbClr val="969696"/>
      </a:lt2>
      <a:accent1>
        <a:srgbClr val="93D598"/>
      </a:accent1>
      <a:accent2>
        <a:srgbClr val="29A744"/>
      </a:accent2>
      <a:accent3>
        <a:srgbClr val="FFFFFF"/>
      </a:accent3>
      <a:accent4>
        <a:srgbClr val="000000"/>
      </a:accent4>
      <a:accent5>
        <a:srgbClr val="C8E7CA"/>
      </a:accent5>
      <a:accent6>
        <a:srgbClr val="24973D"/>
      </a:accent6>
      <a:hlink>
        <a:srgbClr val="556731"/>
      </a:hlink>
      <a:folHlink>
        <a:srgbClr val="1A3021"/>
      </a:folHlink>
    </a:clrScheme>
    <a:fontScheme name="Tema de 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00000"/>
        </a:dk1>
        <a:lt1>
          <a:srgbClr val="FFFFFF"/>
        </a:lt1>
        <a:dk2>
          <a:srgbClr val="FFFFFF"/>
        </a:dk2>
        <a:lt2>
          <a:srgbClr val="969696"/>
        </a:lt2>
        <a:accent1>
          <a:srgbClr val="93D598"/>
        </a:accent1>
        <a:accent2>
          <a:srgbClr val="29A744"/>
        </a:accent2>
        <a:accent3>
          <a:srgbClr val="FFFFFF"/>
        </a:accent3>
        <a:accent4>
          <a:srgbClr val="000000"/>
        </a:accent4>
        <a:accent5>
          <a:srgbClr val="C8E7CA"/>
        </a:accent5>
        <a:accent6>
          <a:srgbClr val="24973D"/>
        </a:accent6>
        <a:hlink>
          <a:srgbClr val="556731"/>
        </a:hlink>
        <a:folHlink>
          <a:srgbClr val="1A30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461</TotalTime>
  <Words>683</Words>
  <Application>Microsoft Office PowerPoint</Application>
  <PresentationFormat>Presentación en pantalla (4:3)</PresentationFormat>
  <Paragraphs>41</Paragraphs>
  <Slides>18</Slides>
  <Notes>1</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¿DISCAPACIDAD? Cuando se mueve el alma!!</vt:lpstr>
      <vt:lpstr>¿Sabe usted qué es una discapacidad? </vt:lpstr>
      <vt:lpstr>¿ Cuándo puede ocurrir la discapacidad? </vt:lpstr>
      <vt:lpstr>Todas las personas, por el solo hecho de serlo, estamos expuestos a sufrir una discapacidad   </vt:lpstr>
      <vt:lpstr>¿Cuándo se dice que una persona es  limitada  o  minusválida?  </vt:lpstr>
      <vt:lpstr>UNA PERSONA  LIMITADA</vt:lpstr>
      <vt:lpstr>UNA PERSONA  MINUSVALIDA </vt:lpstr>
      <vt:lpstr>¿ Cómo podemos evitar que una persona se convierta en minusválida?  </vt:lpstr>
      <vt:lpstr>¿Entonces  quién  es una persona en  situación  de  discapacidad?</vt:lpstr>
      <vt:lpstr>Importante!!! </vt:lpstr>
      <vt:lpstr>Presentación de PowerPoint</vt:lpstr>
      <vt:lpstr>las discapacidades</vt:lpstr>
      <vt:lpstr>LAS DISCAPACIDADES  MOTORAS </vt:lpstr>
      <vt:lpstr>¿ Cuáles son las causas más frecuentes de la  discapacidad  motora?  </vt:lpstr>
      <vt:lpstr>¿ Cuáles enfermedades pueden producir una discapacidad motora?  </vt:lpstr>
      <vt:lpstr>DISCAPACIDADES SENSORIALES </vt:lpstr>
      <vt:lpstr>DISCAPACIDADES MENTALES </vt:lpstr>
      <vt:lpstr>El retardo mental no es una enfermedad y no se debe confundir con enfermedades mentales o psiquiátricas; estas personas aprenden, pero más despacio y con más dificultad.</vt:lpstr>
    </vt:vector>
  </TitlesOfParts>
  <Company>Template Central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JDavid</dc:creator>
  <cp:lastModifiedBy>JDavid</cp:lastModifiedBy>
  <cp:revision>88</cp:revision>
  <dcterms:created xsi:type="dcterms:W3CDTF">2000-08-07T01:18:55Z</dcterms:created>
  <dcterms:modified xsi:type="dcterms:W3CDTF">2012-10-01T23:52:46Z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TC011408003082</vt:lpwstr>
  </property>
</Properties>
</file>